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5" r:id="rId6"/>
    <p:sldId id="259" r:id="rId7"/>
    <p:sldId id="260" r:id="rId8"/>
    <p:sldId id="261" r:id="rId9"/>
    <p:sldId id="258" r:id="rId10"/>
    <p:sldId id="262" r:id="rId11"/>
    <p:sldId id="263" r:id="rId12"/>
    <p:sldId id="264" r:id="rId13"/>
    <p:sldId id="266" r:id="rId14"/>
    <p:sldId id="267" r:id="rId15"/>
    <p:sldId id="268" r:id="rId16"/>
    <p:sldId id="269" r:id="rId17"/>
    <p:sldId id="270" r:id="rId18"/>
    <p:sldId id="281" r:id="rId19"/>
    <p:sldId id="271" r:id="rId20"/>
    <p:sldId id="272" r:id="rId21"/>
    <p:sldId id="273" r:id="rId22"/>
    <p:sldId id="274" r:id="rId23"/>
    <p:sldId id="275" r:id="rId24"/>
    <p:sldId id="282" r:id="rId25"/>
    <p:sldId id="276" r:id="rId26"/>
    <p:sldId id="277" r:id="rId27"/>
    <p:sldId id="278" r:id="rId28"/>
    <p:sldId id="279" r:id="rId29"/>
    <p:sldId id="280" r:id="rId30"/>
    <p:sldId id="283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00"/>
  </p:normalViewPr>
  <p:slideViewPr>
    <p:cSldViewPr>
      <p:cViewPr varScale="1">
        <p:scale>
          <a:sx n="72" d="100"/>
          <a:sy n="72" d="100"/>
        </p:scale>
        <p:origin x="5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6" name="Group 38"/>
          <p:cNvGrpSpPr>
            <a:grpSpLocks/>
          </p:cNvGrpSpPr>
          <p:nvPr/>
        </p:nvGrpSpPr>
        <p:grpSpPr bwMode="auto">
          <a:xfrm>
            <a:off x="6350" y="615950"/>
            <a:ext cx="9118600" cy="6223000"/>
            <a:chOff x="4" y="388"/>
            <a:chExt cx="5744" cy="3920"/>
          </a:xfrm>
        </p:grpSpPr>
        <p:grpSp>
          <p:nvGrpSpPr>
            <p:cNvPr id="2052" name="Group 4"/>
            <p:cNvGrpSpPr>
              <a:grpSpLocks/>
            </p:cNvGrpSpPr>
            <p:nvPr/>
          </p:nvGrpSpPr>
          <p:grpSpPr bwMode="auto">
            <a:xfrm>
              <a:off x="4" y="3364"/>
              <a:ext cx="424" cy="424"/>
              <a:chOff x="4" y="3364"/>
              <a:chExt cx="424" cy="424"/>
            </a:xfrm>
          </p:grpSpPr>
          <p:sp>
            <p:nvSpPr>
              <p:cNvPr id="2050" name="Oval 2"/>
              <p:cNvSpPr>
                <a:spLocks noChangeArrowheads="1"/>
              </p:cNvSpPr>
              <p:nvPr/>
            </p:nvSpPr>
            <p:spPr bwMode="grayWhite">
              <a:xfrm>
                <a:off x="4" y="3364"/>
                <a:ext cx="424" cy="42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" name="Oval 3"/>
              <p:cNvSpPr>
                <a:spLocks noChangeArrowheads="1"/>
              </p:cNvSpPr>
              <p:nvPr/>
            </p:nvSpPr>
            <p:spPr bwMode="grayWhite">
              <a:xfrm>
                <a:off x="100" y="3460"/>
                <a:ext cx="63" cy="6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55" name="Group 7"/>
            <p:cNvGrpSpPr>
              <a:grpSpLocks/>
            </p:cNvGrpSpPr>
            <p:nvPr/>
          </p:nvGrpSpPr>
          <p:grpSpPr bwMode="auto">
            <a:xfrm>
              <a:off x="340" y="3700"/>
              <a:ext cx="184" cy="184"/>
              <a:chOff x="340" y="3700"/>
              <a:chExt cx="184" cy="184"/>
            </a:xfrm>
          </p:grpSpPr>
          <p:sp>
            <p:nvSpPr>
              <p:cNvPr id="2053" name="Oval 5"/>
              <p:cNvSpPr>
                <a:spLocks noChangeArrowheads="1"/>
              </p:cNvSpPr>
              <p:nvPr/>
            </p:nvSpPr>
            <p:spPr bwMode="grayWhite">
              <a:xfrm>
                <a:off x="340" y="3700"/>
                <a:ext cx="184" cy="1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4" name="Oval 6"/>
              <p:cNvSpPr>
                <a:spLocks noChangeArrowheads="1"/>
              </p:cNvSpPr>
              <p:nvPr/>
            </p:nvSpPr>
            <p:spPr bwMode="grayWhite">
              <a:xfrm>
                <a:off x="382" y="3742"/>
                <a:ext cx="24" cy="2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58" name="Group 10"/>
            <p:cNvGrpSpPr>
              <a:grpSpLocks/>
            </p:cNvGrpSpPr>
            <p:nvPr/>
          </p:nvGrpSpPr>
          <p:grpSpPr bwMode="auto">
            <a:xfrm>
              <a:off x="3875" y="3612"/>
              <a:ext cx="280" cy="280"/>
              <a:chOff x="3875" y="3612"/>
              <a:chExt cx="280" cy="280"/>
            </a:xfrm>
          </p:grpSpPr>
          <p:sp>
            <p:nvSpPr>
              <p:cNvPr id="2056" name="Oval 8"/>
              <p:cNvSpPr>
                <a:spLocks noChangeArrowheads="1"/>
              </p:cNvSpPr>
              <p:nvPr/>
            </p:nvSpPr>
            <p:spPr bwMode="grayWhite">
              <a:xfrm>
                <a:off x="3875" y="3612"/>
                <a:ext cx="280" cy="28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" name="Oval 9"/>
              <p:cNvSpPr>
                <a:spLocks noChangeArrowheads="1"/>
              </p:cNvSpPr>
              <p:nvPr/>
            </p:nvSpPr>
            <p:spPr bwMode="grayWhite">
              <a:xfrm>
                <a:off x="3939" y="3676"/>
                <a:ext cx="39" cy="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61" name="Group 13"/>
            <p:cNvGrpSpPr>
              <a:grpSpLocks/>
            </p:cNvGrpSpPr>
            <p:nvPr/>
          </p:nvGrpSpPr>
          <p:grpSpPr bwMode="auto">
            <a:xfrm>
              <a:off x="1560" y="4076"/>
              <a:ext cx="232" cy="232"/>
              <a:chOff x="1560" y="4076"/>
              <a:chExt cx="232" cy="232"/>
            </a:xfrm>
          </p:grpSpPr>
          <p:sp>
            <p:nvSpPr>
              <p:cNvPr id="2059" name="Oval 11"/>
              <p:cNvSpPr>
                <a:spLocks noChangeArrowheads="1"/>
              </p:cNvSpPr>
              <p:nvPr/>
            </p:nvSpPr>
            <p:spPr bwMode="grayWhite">
              <a:xfrm>
                <a:off x="1560" y="4076"/>
                <a:ext cx="232" cy="23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" name="Oval 12"/>
              <p:cNvSpPr>
                <a:spLocks noChangeArrowheads="1"/>
              </p:cNvSpPr>
              <p:nvPr/>
            </p:nvSpPr>
            <p:spPr bwMode="grayWhite">
              <a:xfrm>
                <a:off x="1613" y="4129"/>
                <a:ext cx="32" cy="3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64" name="Group 16"/>
            <p:cNvGrpSpPr>
              <a:grpSpLocks/>
            </p:cNvGrpSpPr>
            <p:nvPr/>
          </p:nvGrpSpPr>
          <p:grpSpPr bwMode="auto">
            <a:xfrm>
              <a:off x="4" y="2788"/>
              <a:ext cx="232" cy="232"/>
              <a:chOff x="4" y="2788"/>
              <a:chExt cx="232" cy="232"/>
            </a:xfrm>
          </p:grpSpPr>
          <p:sp>
            <p:nvSpPr>
              <p:cNvPr id="2062" name="Oval 14"/>
              <p:cNvSpPr>
                <a:spLocks noChangeArrowheads="1"/>
              </p:cNvSpPr>
              <p:nvPr/>
            </p:nvSpPr>
            <p:spPr bwMode="grayWhite">
              <a:xfrm>
                <a:off x="4" y="2788"/>
                <a:ext cx="232" cy="23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" name="Oval 15"/>
              <p:cNvSpPr>
                <a:spLocks noChangeArrowheads="1"/>
              </p:cNvSpPr>
              <p:nvPr/>
            </p:nvSpPr>
            <p:spPr bwMode="grayWhite">
              <a:xfrm>
                <a:off x="57" y="2841"/>
                <a:ext cx="32" cy="3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67" name="Group 19"/>
            <p:cNvGrpSpPr>
              <a:grpSpLocks/>
            </p:cNvGrpSpPr>
            <p:nvPr/>
          </p:nvGrpSpPr>
          <p:grpSpPr bwMode="auto">
            <a:xfrm>
              <a:off x="3460" y="388"/>
              <a:ext cx="424" cy="424"/>
              <a:chOff x="3460" y="388"/>
              <a:chExt cx="424" cy="424"/>
            </a:xfrm>
          </p:grpSpPr>
          <p:sp>
            <p:nvSpPr>
              <p:cNvPr id="2065" name="Oval 17"/>
              <p:cNvSpPr>
                <a:spLocks noChangeArrowheads="1"/>
              </p:cNvSpPr>
              <p:nvPr/>
            </p:nvSpPr>
            <p:spPr bwMode="grayWhite">
              <a:xfrm>
                <a:off x="3460" y="388"/>
                <a:ext cx="424" cy="42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6" name="Oval 18"/>
              <p:cNvSpPr>
                <a:spLocks noChangeArrowheads="1"/>
              </p:cNvSpPr>
              <p:nvPr/>
            </p:nvSpPr>
            <p:spPr bwMode="grayWhite">
              <a:xfrm>
                <a:off x="3556" y="484"/>
                <a:ext cx="63" cy="6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70" name="Group 22"/>
            <p:cNvGrpSpPr>
              <a:grpSpLocks/>
            </p:cNvGrpSpPr>
            <p:nvPr/>
          </p:nvGrpSpPr>
          <p:grpSpPr bwMode="auto">
            <a:xfrm>
              <a:off x="3220" y="580"/>
              <a:ext cx="232" cy="232"/>
              <a:chOff x="3220" y="580"/>
              <a:chExt cx="232" cy="232"/>
            </a:xfrm>
          </p:grpSpPr>
          <p:sp>
            <p:nvSpPr>
              <p:cNvPr id="2068" name="Oval 20"/>
              <p:cNvSpPr>
                <a:spLocks noChangeArrowheads="1"/>
              </p:cNvSpPr>
              <p:nvPr/>
            </p:nvSpPr>
            <p:spPr bwMode="grayWhite">
              <a:xfrm>
                <a:off x="3220" y="580"/>
                <a:ext cx="232" cy="23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9" name="Oval 21"/>
              <p:cNvSpPr>
                <a:spLocks noChangeArrowheads="1"/>
              </p:cNvSpPr>
              <p:nvPr/>
            </p:nvSpPr>
            <p:spPr bwMode="grayWhite">
              <a:xfrm>
                <a:off x="3273" y="633"/>
                <a:ext cx="32" cy="3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73" name="Group 25"/>
            <p:cNvGrpSpPr>
              <a:grpSpLocks/>
            </p:cNvGrpSpPr>
            <p:nvPr/>
          </p:nvGrpSpPr>
          <p:grpSpPr bwMode="auto">
            <a:xfrm>
              <a:off x="3892" y="388"/>
              <a:ext cx="232" cy="232"/>
              <a:chOff x="3892" y="388"/>
              <a:chExt cx="232" cy="232"/>
            </a:xfrm>
          </p:grpSpPr>
          <p:sp>
            <p:nvSpPr>
              <p:cNvPr id="2071" name="Oval 23"/>
              <p:cNvSpPr>
                <a:spLocks noChangeArrowheads="1"/>
              </p:cNvSpPr>
              <p:nvPr/>
            </p:nvSpPr>
            <p:spPr bwMode="grayWhite">
              <a:xfrm>
                <a:off x="3892" y="388"/>
                <a:ext cx="232" cy="23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2" name="Oval 24"/>
              <p:cNvSpPr>
                <a:spLocks noChangeArrowheads="1"/>
              </p:cNvSpPr>
              <p:nvPr/>
            </p:nvSpPr>
            <p:spPr bwMode="grayWhite">
              <a:xfrm>
                <a:off x="3945" y="441"/>
                <a:ext cx="32" cy="3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76" name="Group 28"/>
            <p:cNvGrpSpPr>
              <a:grpSpLocks/>
            </p:cNvGrpSpPr>
            <p:nvPr/>
          </p:nvGrpSpPr>
          <p:grpSpPr bwMode="auto">
            <a:xfrm>
              <a:off x="5420" y="1139"/>
              <a:ext cx="328" cy="328"/>
              <a:chOff x="5420" y="1139"/>
              <a:chExt cx="328" cy="328"/>
            </a:xfrm>
          </p:grpSpPr>
          <p:sp>
            <p:nvSpPr>
              <p:cNvPr id="2074" name="Oval 26"/>
              <p:cNvSpPr>
                <a:spLocks noChangeArrowheads="1"/>
              </p:cNvSpPr>
              <p:nvPr/>
            </p:nvSpPr>
            <p:spPr bwMode="grayWhite">
              <a:xfrm>
                <a:off x="5420" y="1139"/>
                <a:ext cx="328" cy="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5" name="Oval 27"/>
              <p:cNvSpPr>
                <a:spLocks noChangeArrowheads="1"/>
              </p:cNvSpPr>
              <p:nvPr/>
            </p:nvSpPr>
            <p:spPr bwMode="grayWhite">
              <a:xfrm>
                <a:off x="5495" y="1214"/>
                <a:ext cx="47" cy="4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79" name="Group 31"/>
            <p:cNvGrpSpPr>
              <a:grpSpLocks/>
            </p:cNvGrpSpPr>
            <p:nvPr/>
          </p:nvGrpSpPr>
          <p:grpSpPr bwMode="auto">
            <a:xfrm>
              <a:off x="5476" y="1588"/>
              <a:ext cx="136" cy="136"/>
              <a:chOff x="5476" y="1588"/>
              <a:chExt cx="136" cy="136"/>
            </a:xfrm>
          </p:grpSpPr>
          <p:sp>
            <p:nvSpPr>
              <p:cNvPr id="2077" name="Oval 29"/>
              <p:cNvSpPr>
                <a:spLocks noChangeArrowheads="1"/>
              </p:cNvSpPr>
              <p:nvPr/>
            </p:nvSpPr>
            <p:spPr bwMode="grayWhite">
              <a:xfrm>
                <a:off x="5476" y="1588"/>
                <a:ext cx="136" cy="136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8" name="Oval 30"/>
              <p:cNvSpPr>
                <a:spLocks noChangeArrowheads="1"/>
              </p:cNvSpPr>
              <p:nvPr/>
            </p:nvSpPr>
            <p:spPr bwMode="grayWhite">
              <a:xfrm>
                <a:off x="5508" y="1620"/>
                <a:ext cx="16" cy="1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82" name="Group 34"/>
            <p:cNvGrpSpPr>
              <a:grpSpLocks/>
            </p:cNvGrpSpPr>
            <p:nvPr/>
          </p:nvGrpSpPr>
          <p:grpSpPr bwMode="auto">
            <a:xfrm>
              <a:off x="772" y="772"/>
              <a:ext cx="328" cy="328"/>
              <a:chOff x="772" y="772"/>
              <a:chExt cx="328" cy="328"/>
            </a:xfrm>
          </p:grpSpPr>
          <p:sp>
            <p:nvSpPr>
              <p:cNvPr id="2080" name="Oval 32"/>
              <p:cNvSpPr>
                <a:spLocks noChangeArrowheads="1"/>
              </p:cNvSpPr>
              <p:nvPr/>
            </p:nvSpPr>
            <p:spPr bwMode="grayWhite">
              <a:xfrm>
                <a:off x="772" y="772"/>
                <a:ext cx="328" cy="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1" name="Oval 33"/>
              <p:cNvSpPr>
                <a:spLocks noChangeArrowheads="1"/>
              </p:cNvSpPr>
              <p:nvPr/>
            </p:nvSpPr>
            <p:spPr bwMode="grayWhite">
              <a:xfrm>
                <a:off x="846" y="84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85" name="Group 37"/>
            <p:cNvGrpSpPr>
              <a:grpSpLocks/>
            </p:cNvGrpSpPr>
            <p:nvPr/>
          </p:nvGrpSpPr>
          <p:grpSpPr bwMode="auto">
            <a:xfrm>
              <a:off x="1108" y="868"/>
              <a:ext cx="232" cy="232"/>
              <a:chOff x="1108" y="868"/>
              <a:chExt cx="232" cy="232"/>
            </a:xfrm>
          </p:grpSpPr>
          <p:sp>
            <p:nvSpPr>
              <p:cNvPr id="2083" name="Oval 35"/>
              <p:cNvSpPr>
                <a:spLocks noChangeArrowheads="1"/>
              </p:cNvSpPr>
              <p:nvPr/>
            </p:nvSpPr>
            <p:spPr bwMode="grayWhite">
              <a:xfrm>
                <a:off x="1108" y="868"/>
                <a:ext cx="232" cy="23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4" name="Oval 36"/>
              <p:cNvSpPr>
                <a:spLocks noChangeArrowheads="1"/>
              </p:cNvSpPr>
              <p:nvPr/>
            </p:nvSpPr>
            <p:spPr bwMode="grayWhite">
              <a:xfrm>
                <a:off x="1161" y="921"/>
                <a:ext cx="32" cy="3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8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 noProof="0"/>
              <a:t>Haga clic para modificar el estilo de título del patrón</a:t>
            </a:r>
            <a:endParaRPr lang="en-US" noProof="0"/>
          </a:p>
        </p:txBody>
      </p:sp>
      <p:sp>
        <p:nvSpPr>
          <p:cNvPr id="208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s-ES" noProof="0"/>
              <a:t>Haga clic para modificar el estilo de subtítulo del patrón</a:t>
            </a:r>
            <a:endParaRPr lang="en-US" noProof="0"/>
          </a:p>
        </p:txBody>
      </p:sp>
      <p:sp>
        <p:nvSpPr>
          <p:cNvPr id="2089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90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91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D388721-81E2-4E34-AADB-A8846E288B23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6DA68-3A80-4D25-90B5-98599C5E1D4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60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1FCA2-3E3E-4146-8B96-7BE8CD3BB0A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56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CC372-05CD-414C-AEAC-EDA283DB1FF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07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810CE-E335-4F49-A599-43FC882B8D7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63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E2B78-6426-4ECA-9F4F-5EF35487D7E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43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3C67D-92D7-4102-9194-3C074BECD3D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20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C91F6-7A83-443A-801A-0FFACFBA6AD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0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DBAA3-A381-4F33-9947-D3D8CFA452E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06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D248F-4170-4BEC-9D29-685E68C3CD6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05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5A1A3-BABC-4DCE-8358-92E8BF1397E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61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E55466BE-9B45-41D4-B872-3E7AC83D7F10}" type="slidenum">
              <a:rPr lang="en-US"/>
              <a:pPr/>
              <a:t>‹Nº›</a:t>
            </a:fld>
            <a:endParaRPr lang="en-US"/>
          </a:p>
        </p:txBody>
      </p:sp>
      <p:grpSp>
        <p:nvGrpSpPr>
          <p:cNvPr id="1067" name="Group 43"/>
          <p:cNvGrpSpPr>
            <a:grpSpLocks/>
          </p:cNvGrpSpPr>
          <p:nvPr/>
        </p:nvGrpSpPr>
        <p:grpSpPr bwMode="auto">
          <a:xfrm>
            <a:off x="6350" y="6350"/>
            <a:ext cx="9118600" cy="6832600"/>
            <a:chOff x="4" y="4"/>
            <a:chExt cx="5744" cy="4304"/>
          </a:xfrm>
        </p:grpSpPr>
        <p:grpSp>
          <p:nvGrpSpPr>
            <p:cNvPr id="1033" name="Group 9"/>
            <p:cNvGrpSpPr>
              <a:grpSpLocks/>
            </p:cNvGrpSpPr>
            <p:nvPr/>
          </p:nvGrpSpPr>
          <p:grpSpPr bwMode="auto">
            <a:xfrm>
              <a:off x="4" y="3364"/>
              <a:ext cx="424" cy="424"/>
              <a:chOff x="4" y="3364"/>
              <a:chExt cx="424" cy="424"/>
            </a:xfrm>
          </p:grpSpPr>
          <p:sp>
            <p:nvSpPr>
              <p:cNvPr id="1031" name="Oval 7"/>
              <p:cNvSpPr>
                <a:spLocks noChangeArrowheads="1"/>
              </p:cNvSpPr>
              <p:nvPr/>
            </p:nvSpPr>
            <p:spPr bwMode="grayWhite">
              <a:xfrm>
                <a:off x="4" y="3364"/>
                <a:ext cx="424" cy="42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" name="Oval 8"/>
              <p:cNvSpPr>
                <a:spLocks noChangeArrowheads="1"/>
              </p:cNvSpPr>
              <p:nvPr/>
            </p:nvSpPr>
            <p:spPr bwMode="grayWhite">
              <a:xfrm>
                <a:off x="100" y="3460"/>
                <a:ext cx="63" cy="6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6" name="Group 12"/>
            <p:cNvGrpSpPr>
              <a:grpSpLocks/>
            </p:cNvGrpSpPr>
            <p:nvPr/>
          </p:nvGrpSpPr>
          <p:grpSpPr bwMode="auto">
            <a:xfrm>
              <a:off x="340" y="3700"/>
              <a:ext cx="184" cy="184"/>
              <a:chOff x="340" y="3700"/>
              <a:chExt cx="184" cy="184"/>
            </a:xfrm>
          </p:grpSpPr>
          <p:sp>
            <p:nvSpPr>
              <p:cNvPr id="1034" name="Oval 10"/>
              <p:cNvSpPr>
                <a:spLocks noChangeArrowheads="1"/>
              </p:cNvSpPr>
              <p:nvPr/>
            </p:nvSpPr>
            <p:spPr bwMode="grayWhite">
              <a:xfrm>
                <a:off x="340" y="3700"/>
                <a:ext cx="184" cy="1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" name="Oval 11"/>
              <p:cNvSpPr>
                <a:spLocks noChangeArrowheads="1"/>
              </p:cNvSpPr>
              <p:nvPr/>
            </p:nvSpPr>
            <p:spPr bwMode="grayWhite">
              <a:xfrm>
                <a:off x="382" y="3742"/>
                <a:ext cx="24" cy="2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9" name="Group 15"/>
            <p:cNvGrpSpPr>
              <a:grpSpLocks/>
            </p:cNvGrpSpPr>
            <p:nvPr/>
          </p:nvGrpSpPr>
          <p:grpSpPr bwMode="auto">
            <a:xfrm>
              <a:off x="83" y="3804"/>
              <a:ext cx="280" cy="280"/>
              <a:chOff x="83" y="3804"/>
              <a:chExt cx="280" cy="280"/>
            </a:xfrm>
          </p:grpSpPr>
          <p:sp>
            <p:nvSpPr>
              <p:cNvPr id="1037" name="Oval 13"/>
              <p:cNvSpPr>
                <a:spLocks noChangeArrowheads="1"/>
              </p:cNvSpPr>
              <p:nvPr/>
            </p:nvSpPr>
            <p:spPr bwMode="grayWhite">
              <a:xfrm>
                <a:off x="83" y="3804"/>
                <a:ext cx="280" cy="28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" name="Oval 14"/>
              <p:cNvSpPr>
                <a:spLocks noChangeArrowheads="1"/>
              </p:cNvSpPr>
              <p:nvPr/>
            </p:nvSpPr>
            <p:spPr bwMode="grayWhite">
              <a:xfrm>
                <a:off x="147" y="3868"/>
                <a:ext cx="39" cy="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42" name="Group 18"/>
            <p:cNvGrpSpPr>
              <a:grpSpLocks/>
            </p:cNvGrpSpPr>
            <p:nvPr/>
          </p:nvGrpSpPr>
          <p:grpSpPr bwMode="auto">
            <a:xfrm>
              <a:off x="1560" y="4076"/>
              <a:ext cx="232" cy="232"/>
              <a:chOff x="1560" y="4076"/>
              <a:chExt cx="232" cy="232"/>
            </a:xfrm>
          </p:grpSpPr>
          <p:sp>
            <p:nvSpPr>
              <p:cNvPr id="1040" name="Oval 16"/>
              <p:cNvSpPr>
                <a:spLocks noChangeArrowheads="1"/>
              </p:cNvSpPr>
              <p:nvPr/>
            </p:nvSpPr>
            <p:spPr bwMode="grayWhite">
              <a:xfrm>
                <a:off x="1560" y="4076"/>
                <a:ext cx="232" cy="23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" name="Oval 17"/>
              <p:cNvSpPr>
                <a:spLocks noChangeArrowheads="1"/>
              </p:cNvSpPr>
              <p:nvPr/>
            </p:nvSpPr>
            <p:spPr bwMode="grayWhite">
              <a:xfrm>
                <a:off x="1613" y="4129"/>
                <a:ext cx="32" cy="3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45" name="Group 21"/>
            <p:cNvGrpSpPr>
              <a:grpSpLocks/>
            </p:cNvGrpSpPr>
            <p:nvPr/>
          </p:nvGrpSpPr>
          <p:grpSpPr bwMode="auto">
            <a:xfrm>
              <a:off x="4" y="2788"/>
              <a:ext cx="232" cy="232"/>
              <a:chOff x="4" y="2788"/>
              <a:chExt cx="232" cy="232"/>
            </a:xfrm>
          </p:grpSpPr>
          <p:sp>
            <p:nvSpPr>
              <p:cNvPr id="1043" name="Oval 19"/>
              <p:cNvSpPr>
                <a:spLocks noChangeArrowheads="1"/>
              </p:cNvSpPr>
              <p:nvPr/>
            </p:nvSpPr>
            <p:spPr bwMode="grayWhite">
              <a:xfrm>
                <a:off x="4" y="2788"/>
                <a:ext cx="232" cy="23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" name="Oval 20"/>
              <p:cNvSpPr>
                <a:spLocks noChangeArrowheads="1"/>
              </p:cNvSpPr>
              <p:nvPr/>
            </p:nvSpPr>
            <p:spPr bwMode="grayWhite">
              <a:xfrm>
                <a:off x="57" y="2841"/>
                <a:ext cx="32" cy="3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48" name="Group 24"/>
            <p:cNvGrpSpPr>
              <a:grpSpLocks/>
            </p:cNvGrpSpPr>
            <p:nvPr/>
          </p:nvGrpSpPr>
          <p:grpSpPr bwMode="auto">
            <a:xfrm>
              <a:off x="4132" y="3844"/>
              <a:ext cx="424" cy="424"/>
              <a:chOff x="4132" y="3844"/>
              <a:chExt cx="424" cy="424"/>
            </a:xfrm>
          </p:grpSpPr>
          <p:sp>
            <p:nvSpPr>
              <p:cNvPr id="1046" name="Oval 22"/>
              <p:cNvSpPr>
                <a:spLocks noChangeArrowheads="1"/>
              </p:cNvSpPr>
              <p:nvPr/>
            </p:nvSpPr>
            <p:spPr bwMode="grayWhite">
              <a:xfrm>
                <a:off x="4132" y="3844"/>
                <a:ext cx="424" cy="42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" name="Oval 23"/>
              <p:cNvSpPr>
                <a:spLocks noChangeArrowheads="1"/>
              </p:cNvSpPr>
              <p:nvPr/>
            </p:nvSpPr>
            <p:spPr bwMode="grayWhite">
              <a:xfrm>
                <a:off x="4228" y="3940"/>
                <a:ext cx="63" cy="6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51" name="Group 27"/>
            <p:cNvGrpSpPr>
              <a:grpSpLocks/>
            </p:cNvGrpSpPr>
            <p:nvPr/>
          </p:nvGrpSpPr>
          <p:grpSpPr bwMode="auto">
            <a:xfrm>
              <a:off x="3892" y="4036"/>
              <a:ext cx="232" cy="232"/>
              <a:chOff x="3892" y="4036"/>
              <a:chExt cx="232" cy="232"/>
            </a:xfrm>
          </p:grpSpPr>
          <p:sp>
            <p:nvSpPr>
              <p:cNvPr id="1049" name="Oval 25"/>
              <p:cNvSpPr>
                <a:spLocks noChangeArrowheads="1"/>
              </p:cNvSpPr>
              <p:nvPr/>
            </p:nvSpPr>
            <p:spPr bwMode="grayWhite">
              <a:xfrm>
                <a:off x="3892" y="4036"/>
                <a:ext cx="232" cy="23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0" name="Oval 26"/>
              <p:cNvSpPr>
                <a:spLocks noChangeArrowheads="1"/>
              </p:cNvSpPr>
              <p:nvPr/>
            </p:nvSpPr>
            <p:spPr bwMode="grayWhite">
              <a:xfrm>
                <a:off x="3945" y="4089"/>
                <a:ext cx="32" cy="3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54" name="Group 30"/>
            <p:cNvGrpSpPr>
              <a:grpSpLocks/>
            </p:cNvGrpSpPr>
            <p:nvPr/>
          </p:nvGrpSpPr>
          <p:grpSpPr bwMode="auto">
            <a:xfrm>
              <a:off x="4564" y="3844"/>
              <a:ext cx="232" cy="232"/>
              <a:chOff x="4564" y="3844"/>
              <a:chExt cx="232" cy="232"/>
            </a:xfrm>
          </p:grpSpPr>
          <p:sp>
            <p:nvSpPr>
              <p:cNvPr id="1052" name="Oval 28"/>
              <p:cNvSpPr>
                <a:spLocks noChangeArrowheads="1"/>
              </p:cNvSpPr>
              <p:nvPr/>
            </p:nvSpPr>
            <p:spPr bwMode="grayWhite">
              <a:xfrm>
                <a:off x="4564" y="3844"/>
                <a:ext cx="232" cy="23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3" name="Oval 29"/>
              <p:cNvSpPr>
                <a:spLocks noChangeArrowheads="1"/>
              </p:cNvSpPr>
              <p:nvPr/>
            </p:nvSpPr>
            <p:spPr bwMode="grayWhite">
              <a:xfrm>
                <a:off x="4617" y="3897"/>
                <a:ext cx="32" cy="3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57" name="Group 33"/>
            <p:cNvGrpSpPr>
              <a:grpSpLocks/>
            </p:cNvGrpSpPr>
            <p:nvPr/>
          </p:nvGrpSpPr>
          <p:grpSpPr bwMode="auto">
            <a:xfrm>
              <a:off x="5420" y="1139"/>
              <a:ext cx="328" cy="328"/>
              <a:chOff x="5420" y="1139"/>
              <a:chExt cx="328" cy="328"/>
            </a:xfrm>
          </p:grpSpPr>
          <p:sp>
            <p:nvSpPr>
              <p:cNvPr id="1055" name="Oval 31"/>
              <p:cNvSpPr>
                <a:spLocks noChangeArrowheads="1"/>
              </p:cNvSpPr>
              <p:nvPr/>
            </p:nvSpPr>
            <p:spPr bwMode="grayWhite">
              <a:xfrm>
                <a:off x="5420" y="1139"/>
                <a:ext cx="328" cy="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6" name="Oval 32"/>
              <p:cNvSpPr>
                <a:spLocks noChangeArrowheads="1"/>
              </p:cNvSpPr>
              <p:nvPr/>
            </p:nvSpPr>
            <p:spPr bwMode="grayWhite">
              <a:xfrm>
                <a:off x="5495" y="1214"/>
                <a:ext cx="47" cy="4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60" name="Group 36"/>
            <p:cNvGrpSpPr>
              <a:grpSpLocks/>
            </p:cNvGrpSpPr>
            <p:nvPr/>
          </p:nvGrpSpPr>
          <p:grpSpPr bwMode="auto">
            <a:xfrm>
              <a:off x="5476" y="1588"/>
              <a:ext cx="136" cy="136"/>
              <a:chOff x="5476" y="1588"/>
              <a:chExt cx="136" cy="136"/>
            </a:xfrm>
          </p:grpSpPr>
          <p:sp>
            <p:nvSpPr>
              <p:cNvPr id="1058" name="Oval 34"/>
              <p:cNvSpPr>
                <a:spLocks noChangeArrowheads="1"/>
              </p:cNvSpPr>
              <p:nvPr/>
            </p:nvSpPr>
            <p:spPr bwMode="grayWhite">
              <a:xfrm>
                <a:off x="5476" y="1588"/>
                <a:ext cx="136" cy="136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9" name="Oval 35"/>
              <p:cNvSpPr>
                <a:spLocks noChangeArrowheads="1"/>
              </p:cNvSpPr>
              <p:nvPr/>
            </p:nvSpPr>
            <p:spPr bwMode="grayWhite">
              <a:xfrm>
                <a:off x="5508" y="1620"/>
                <a:ext cx="16" cy="1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63" name="Group 39"/>
            <p:cNvGrpSpPr>
              <a:grpSpLocks/>
            </p:cNvGrpSpPr>
            <p:nvPr/>
          </p:nvGrpSpPr>
          <p:grpSpPr bwMode="auto">
            <a:xfrm>
              <a:off x="868" y="4"/>
              <a:ext cx="328" cy="328"/>
              <a:chOff x="868" y="4"/>
              <a:chExt cx="328" cy="328"/>
            </a:xfrm>
          </p:grpSpPr>
          <p:sp>
            <p:nvSpPr>
              <p:cNvPr id="1061" name="Oval 37"/>
              <p:cNvSpPr>
                <a:spLocks noChangeArrowheads="1"/>
              </p:cNvSpPr>
              <p:nvPr/>
            </p:nvSpPr>
            <p:spPr bwMode="grayWhite">
              <a:xfrm>
                <a:off x="868" y="4"/>
                <a:ext cx="328" cy="32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2" name="Oval 38"/>
              <p:cNvSpPr>
                <a:spLocks noChangeArrowheads="1"/>
              </p:cNvSpPr>
              <p:nvPr/>
            </p:nvSpPr>
            <p:spPr bwMode="grayWhite">
              <a:xfrm>
                <a:off x="942" y="7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66" name="Group 42"/>
            <p:cNvGrpSpPr>
              <a:grpSpLocks/>
            </p:cNvGrpSpPr>
            <p:nvPr/>
          </p:nvGrpSpPr>
          <p:grpSpPr bwMode="auto">
            <a:xfrm>
              <a:off x="1204" y="100"/>
              <a:ext cx="232" cy="232"/>
              <a:chOff x="1204" y="100"/>
              <a:chExt cx="232" cy="232"/>
            </a:xfrm>
          </p:grpSpPr>
          <p:sp>
            <p:nvSpPr>
              <p:cNvPr id="1064" name="Oval 40"/>
              <p:cNvSpPr>
                <a:spLocks noChangeArrowheads="1"/>
              </p:cNvSpPr>
              <p:nvPr/>
            </p:nvSpPr>
            <p:spPr bwMode="grayWhite">
              <a:xfrm>
                <a:off x="1204" y="100"/>
                <a:ext cx="232" cy="23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5" name="Oval 41"/>
              <p:cNvSpPr>
                <a:spLocks noChangeArrowheads="1"/>
              </p:cNvSpPr>
              <p:nvPr/>
            </p:nvSpPr>
            <p:spPr bwMode="grayWhite">
              <a:xfrm>
                <a:off x="1257" y="153"/>
                <a:ext cx="32" cy="3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2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4" Type="http://schemas.openxmlformats.org/officeDocument/2006/relationships/audio" Target="../media/media2.m4a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35BE12-CD4C-464B-8E10-EB458303295A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s-ES" sz="3600" b="1" dirty="0">
                <a:latin typeface="Cooper Black" panose="0208090404030B020404" pitchFamily="18" charset="0"/>
              </a:rPr>
              <a:t>ACTIVIDAD MEDIO MAYOR</a:t>
            </a:r>
            <a:br>
              <a:rPr lang="es-ES" b="1" dirty="0">
                <a:latin typeface="Cooper Black" panose="0208090404030B020404" pitchFamily="18" charset="0"/>
              </a:rPr>
            </a:br>
            <a:br>
              <a:rPr lang="es-ES" b="1" dirty="0">
                <a:latin typeface="Cooper Black" panose="0208090404030B020404" pitchFamily="18" charset="0"/>
              </a:rPr>
            </a:br>
            <a:r>
              <a:rPr lang="es-E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oper Black" panose="0208090404030B020404" pitchFamily="18" charset="0"/>
              </a:rPr>
              <a:t>PRODUCCIÓN FONEMAS </a:t>
            </a:r>
            <a:br>
              <a:rPr lang="es-E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oper Black" panose="0208090404030B020404" pitchFamily="18" charset="0"/>
              </a:rPr>
            </a:br>
            <a:r>
              <a:rPr lang="es-E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oper Black" panose="0208090404030B020404" pitchFamily="18" charset="0"/>
              </a:rPr>
              <a:t>/p/, /m/, /m/</a:t>
            </a:r>
            <a:endParaRPr lang="es-CL" b="1" dirty="0">
              <a:latin typeface="Cooper Black" panose="0208090404030B020404" pitchFamily="18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0C60CD-216F-4A68-8976-E8AB13B9D0FF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1371600" y="5517232"/>
            <a:ext cx="6400800" cy="672480"/>
          </a:xfrm>
        </p:spPr>
        <p:txBody>
          <a:bodyPr/>
          <a:lstStyle/>
          <a:p>
            <a:r>
              <a:rPr lang="es-ES" dirty="0">
                <a:latin typeface="Castellar" panose="020A0402060406010301" pitchFamily="18" charset="0"/>
              </a:rPr>
              <a:t>Semana 27 al 30 Abril</a:t>
            </a:r>
            <a:endParaRPr lang="es-CL" dirty="0"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729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656D73-EC42-423F-BCBD-57A9C96F2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Cooper Black" panose="0208090404030B020404" pitchFamily="18" charset="0"/>
              </a:rPr>
              <a:t>¡Aprendamos el sonido /m/!</a:t>
            </a:r>
            <a:endParaRPr lang="es-CL" dirty="0">
              <a:latin typeface="Cooper Black" panose="0208090404030B0204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288606-5FCF-4868-AF15-3DAB97396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i="1" dirty="0"/>
              <a:t>Escúchame y mírame bien! Haremos el sonido /m/</a:t>
            </a:r>
          </a:p>
          <a:p>
            <a:r>
              <a:rPr lang="es-ES" i="1" dirty="0"/>
              <a:t>Ponemos los labios juntos y apretaditos y hacemos </a:t>
            </a:r>
            <a:r>
              <a:rPr lang="es-ES" i="1" dirty="0" err="1"/>
              <a:t>mmmmm</a:t>
            </a:r>
            <a:endParaRPr lang="es-ES" i="1" dirty="0"/>
          </a:p>
          <a:p>
            <a:r>
              <a:rPr lang="es-ES" i="1" dirty="0"/>
              <a:t>¡ Otra vez ! </a:t>
            </a:r>
            <a:r>
              <a:rPr lang="es-ES" i="1" dirty="0" err="1"/>
              <a:t>Mmmmm</a:t>
            </a:r>
            <a:endParaRPr lang="es-ES" i="1" dirty="0"/>
          </a:p>
          <a:p>
            <a:r>
              <a:rPr lang="es-ES" i="1" dirty="0"/>
              <a:t>Ahora hagamos /</a:t>
            </a:r>
            <a:r>
              <a:rPr lang="es-ES" i="1" dirty="0" err="1"/>
              <a:t>ma</a:t>
            </a:r>
            <a:r>
              <a:rPr lang="es-ES" i="1" dirty="0"/>
              <a:t>/, repite /</a:t>
            </a:r>
            <a:r>
              <a:rPr lang="es-ES" i="1" dirty="0" err="1"/>
              <a:t>ma</a:t>
            </a:r>
            <a:r>
              <a:rPr lang="es-ES" i="1" dirty="0"/>
              <a:t>/. Repite /me/ (luego sigan mi, </a:t>
            </a:r>
            <a:r>
              <a:rPr lang="es-ES" i="1" dirty="0" err="1"/>
              <a:t>mo</a:t>
            </a:r>
            <a:r>
              <a:rPr lang="es-ES" i="1" dirty="0"/>
              <a:t>, mu)</a:t>
            </a:r>
            <a:endParaRPr lang="es-CL" i="1" dirty="0"/>
          </a:p>
        </p:txBody>
      </p:sp>
    </p:spTree>
    <p:extLst>
      <p:ext uri="{BB962C8B-B14F-4D97-AF65-F5344CB8AC3E}">
        <p14:creationId xmlns:p14="http://schemas.microsoft.com/office/powerpoint/2010/main" val="843185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90691B-D2AB-4E12-8B1D-0100B63FA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433" y="559904"/>
            <a:ext cx="7772400" cy="864096"/>
          </a:xfrm>
        </p:spPr>
        <p:txBody>
          <a:bodyPr/>
          <a:lstStyle/>
          <a:p>
            <a:r>
              <a:rPr lang="es-ES" i="1" dirty="0"/>
              <a:t>Otra vez.. Ahora no a uno, juntos!</a:t>
            </a:r>
            <a:endParaRPr lang="es-CL" i="1" dirty="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D34D7CFE-3292-4350-B848-A01BD8D5553E}"/>
              </a:ext>
            </a:extLst>
          </p:cNvPr>
          <p:cNvSpPr/>
          <p:nvPr/>
        </p:nvSpPr>
        <p:spPr>
          <a:xfrm>
            <a:off x="716969" y="1772816"/>
            <a:ext cx="1224136" cy="1080120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>
                <a:latin typeface="Cooper Black" panose="0208090404030B020404" pitchFamily="18" charset="0"/>
              </a:rPr>
              <a:t>ma</a:t>
            </a:r>
            <a:endParaRPr lang="es-CL" sz="2800" dirty="0">
              <a:latin typeface="Cooper Black" panose="0208090404030B020404" pitchFamily="18" charset="0"/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0A102382-36B5-4658-B8FC-54D39943F36B}"/>
              </a:ext>
            </a:extLst>
          </p:cNvPr>
          <p:cNvSpPr/>
          <p:nvPr/>
        </p:nvSpPr>
        <p:spPr>
          <a:xfrm>
            <a:off x="2246580" y="1772816"/>
            <a:ext cx="1224136" cy="1080120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Cooper Black" panose="0208090404030B020404" pitchFamily="18" charset="0"/>
              </a:rPr>
              <a:t>me</a:t>
            </a:r>
            <a:endParaRPr lang="es-CL" sz="2800" dirty="0">
              <a:latin typeface="Cooper Black" panose="0208090404030B020404" pitchFamily="18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2C72D1CA-9ABE-47DF-B522-A12E92CBDD28}"/>
              </a:ext>
            </a:extLst>
          </p:cNvPr>
          <p:cNvSpPr/>
          <p:nvPr/>
        </p:nvSpPr>
        <p:spPr>
          <a:xfrm>
            <a:off x="3776191" y="1772816"/>
            <a:ext cx="1224136" cy="1080120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Cooper Black" panose="0208090404030B020404" pitchFamily="18" charset="0"/>
              </a:rPr>
              <a:t>mi</a:t>
            </a:r>
            <a:endParaRPr lang="es-CL" sz="2800" dirty="0">
              <a:latin typeface="Cooper Black" panose="0208090404030B020404" pitchFamily="18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476F6CBF-A7CA-4047-88BC-DE1A0142892B}"/>
              </a:ext>
            </a:extLst>
          </p:cNvPr>
          <p:cNvSpPr/>
          <p:nvPr/>
        </p:nvSpPr>
        <p:spPr>
          <a:xfrm>
            <a:off x="5305802" y="1772816"/>
            <a:ext cx="1224136" cy="1080120"/>
          </a:xfrm>
          <a:prstGeom prst="ellips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>
                <a:latin typeface="Cooper Black" panose="0208090404030B020404" pitchFamily="18" charset="0"/>
              </a:rPr>
              <a:t>mo</a:t>
            </a:r>
            <a:endParaRPr lang="es-CL" sz="2800" dirty="0">
              <a:latin typeface="Cooper Black" panose="0208090404030B020404" pitchFamily="18" charset="0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87545BE1-FABE-49C1-8C6A-DD1A1CA3DFDA}"/>
              </a:ext>
            </a:extLst>
          </p:cNvPr>
          <p:cNvSpPr/>
          <p:nvPr/>
        </p:nvSpPr>
        <p:spPr>
          <a:xfrm>
            <a:off x="6835413" y="1784040"/>
            <a:ext cx="1224136" cy="1080120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Cooper Black" panose="0208090404030B020404" pitchFamily="18" charset="0"/>
              </a:rPr>
              <a:t>mu</a:t>
            </a:r>
            <a:endParaRPr lang="es-CL" sz="2800" dirty="0">
              <a:latin typeface="Cooper Black" panose="0208090404030B020404" pitchFamily="18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6476EFC3-989D-4CF6-A7AF-26D2D1CAB467}"/>
              </a:ext>
            </a:extLst>
          </p:cNvPr>
          <p:cNvSpPr/>
          <p:nvPr/>
        </p:nvSpPr>
        <p:spPr>
          <a:xfrm>
            <a:off x="716969" y="4425888"/>
            <a:ext cx="1224136" cy="1080120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Cooper Black" panose="0208090404030B020404" pitchFamily="18" charset="0"/>
              </a:rPr>
              <a:t>mu</a:t>
            </a:r>
            <a:endParaRPr lang="es-CL" sz="2800" dirty="0">
              <a:latin typeface="Cooper Black" panose="0208090404030B020404" pitchFamily="18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48EE2EC1-A7E0-4389-80DB-19B7BB6D6B94}"/>
              </a:ext>
            </a:extLst>
          </p:cNvPr>
          <p:cNvSpPr/>
          <p:nvPr/>
        </p:nvSpPr>
        <p:spPr>
          <a:xfrm>
            <a:off x="2246580" y="4425888"/>
            <a:ext cx="1224136" cy="1080120"/>
          </a:xfrm>
          <a:prstGeom prst="ellips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>
                <a:latin typeface="Cooper Black" panose="0208090404030B020404" pitchFamily="18" charset="0"/>
              </a:rPr>
              <a:t>mo</a:t>
            </a:r>
            <a:endParaRPr lang="es-CL" sz="2800" dirty="0">
              <a:latin typeface="Cooper Black" panose="0208090404030B020404" pitchFamily="18" charset="0"/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6EEC272C-1C24-469E-91D4-285685D9930C}"/>
              </a:ext>
            </a:extLst>
          </p:cNvPr>
          <p:cNvSpPr/>
          <p:nvPr/>
        </p:nvSpPr>
        <p:spPr>
          <a:xfrm>
            <a:off x="3776191" y="4425888"/>
            <a:ext cx="1224136" cy="1080120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Cooper Black" panose="0208090404030B020404" pitchFamily="18" charset="0"/>
              </a:rPr>
              <a:t>mi</a:t>
            </a:r>
            <a:endParaRPr lang="es-CL" sz="2800" dirty="0">
              <a:latin typeface="Cooper Black" panose="0208090404030B020404" pitchFamily="18" charset="0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36FF4415-A867-4AED-8833-C597EE0D8E4C}"/>
              </a:ext>
            </a:extLst>
          </p:cNvPr>
          <p:cNvSpPr/>
          <p:nvPr/>
        </p:nvSpPr>
        <p:spPr>
          <a:xfrm>
            <a:off x="5305802" y="4425888"/>
            <a:ext cx="1224136" cy="1080120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Cooper Black" panose="0208090404030B020404" pitchFamily="18" charset="0"/>
              </a:rPr>
              <a:t>me</a:t>
            </a:r>
            <a:endParaRPr lang="es-CL" sz="2800" dirty="0">
              <a:latin typeface="Cooper Black" panose="0208090404030B020404" pitchFamily="18" charset="0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536F5ED1-CEB9-4733-ABDD-1A7545409C45}"/>
              </a:ext>
            </a:extLst>
          </p:cNvPr>
          <p:cNvSpPr/>
          <p:nvPr/>
        </p:nvSpPr>
        <p:spPr>
          <a:xfrm>
            <a:off x="6835413" y="4437112"/>
            <a:ext cx="1224136" cy="1080120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>
                <a:latin typeface="Cooper Black" panose="0208090404030B020404" pitchFamily="18" charset="0"/>
              </a:rPr>
              <a:t>ma</a:t>
            </a:r>
            <a:endParaRPr lang="es-CL" sz="28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647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90A54D0B-1AA0-4F23-8368-AA776E4805CA}"/>
              </a:ext>
            </a:extLst>
          </p:cNvPr>
          <p:cNvSpPr/>
          <p:nvPr/>
        </p:nvSpPr>
        <p:spPr>
          <a:xfrm>
            <a:off x="539552" y="332656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Cooper Black" panose="0208090404030B020404" pitchFamily="18" charset="0"/>
              </a:rPr>
              <a:t>mama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C1BAB1AC-BFA0-46CD-BA40-E6FF7752E811}"/>
              </a:ext>
            </a:extLst>
          </p:cNvPr>
          <p:cNvSpPr/>
          <p:nvPr/>
        </p:nvSpPr>
        <p:spPr>
          <a:xfrm>
            <a:off x="564163" y="1569571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Cooper Black" panose="0208090404030B020404" pitchFamily="18" charset="0"/>
              </a:rPr>
              <a:t>meme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D698A64E-936A-405A-A60E-3467A06F5268}"/>
              </a:ext>
            </a:extLst>
          </p:cNvPr>
          <p:cNvSpPr/>
          <p:nvPr/>
        </p:nvSpPr>
        <p:spPr>
          <a:xfrm>
            <a:off x="564163" y="2806486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err="1">
                <a:latin typeface="Cooper Black" panose="0208090404030B020404" pitchFamily="18" charset="0"/>
              </a:rPr>
              <a:t>mimi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27B7BA7B-E4A3-4D31-A6E9-8790FADFFE3F}"/>
              </a:ext>
            </a:extLst>
          </p:cNvPr>
          <p:cNvSpPr/>
          <p:nvPr/>
        </p:nvSpPr>
        <p:spPr>
          <a:xfrm>
            <a:off x="564163" y="4043401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Cooper Black" panose="0208090404030B020404" pitchFamily="18" charset="0"/>
              </a:rPr>
              <a:t>momo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224E8811-DC21-430D-802A-776AA5B7968E}"/>
              </a:ext>
            </a:extLst>
          </p:cNvPr>
          <p:cNvSpPr/>
          <p:nvPr/>
        </p:nvSpPr>
        <p:spPr>
          <a:xfrm>
            <a:off x="564163" y="5280316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err="1">
                <a:latin typeface="Cooper Black" panose="0208090404030B020404" pitchFamily="18" charset="0"/>
              </a:rPr>
              <a:t>mumu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E447A2BC-560F-4FB2-872F-6B46AAE608EF}"/>
              </a:ext>
            </a:extLst>
          </p:cNvPr>
          <p:cNvSpPr/>
          <p:nvPr/>
        </p:nvSpPr>
        <p:spPr>
          <a:xfrm>
            <a:off x="3464293" y="332656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Cooper Black" panose="0208090404030B020404" pitchFamily="18" charset="0"/>
              </a:rPr>
              <a:t>mame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6859D9A4-6BBB-4AD2-BE60-48123A8CA4AA}"/>
              </a:ext>
            </a:extLst>
          </p:cNvPr>
          <p:cNvSpPr/>
          <p:nvPr/>
        </p:nvSpPr>
        <p:spPr>
          <a:xfrm>
            <a:off x="3488904" y="1569571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err="1">
                <a:latin typeface="Cooper Black" panose="0208090404030B020404" pitchFamily="18" charset="0"/>
              </a:rPr>
              <a:t>memi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17F9F1F6-957A-4F76-84D6-F93091ADB0A3}"/>
              </a:ext>
            </a:extLst>
          </p:cNvPr>
          <p:cNvSpPr/>
          <p:nvPr/>
        </p:nvSpPr>
        <p:spPr>
          <a:xfrm>
            <a:off x="3488904" y="2806486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Cooper Black" panose="0208090404030B020404" pitchFamily="18" charset="0"/>
              </a:rPr>
              <a:t>mimo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241EED7F-9014-4C8A-933B-0989C797827A}"/>
              </a:ext>
            </a:extLst>
          </p:cNvPr>
          <p:cNvSpPr/>
          <p:nvPr/>
        </p:nvSpPr>
        <p:spPr>
          <a:xfrm>
            <a:off x="3488904" y="4043401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err="1">
                <a:latin typeface="Cooper Black" panose="0208090404030B020404" pitchFamily="18" charset="0"/>
              </a:rPr>
              <a:t>momu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49FEFA92-9DA5-429C-9C85-79B5110A9A1A}"/>
              </a:ext>
            </a:extLst>
          </p:cNvPr>
          <p:cNvSpPr/>
          <p:nvPr/>
        </p:nvSpPr>
        <p:spPr>
          <a:xfrm>
            <a:off x="3488904" y="5280316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err="1">
                <a:latin typeface="Cooper Black" panose="0208090404030B020404" pitchFamily="18" charset="0"/>
              </a:rPr>
              <a:t>muma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6ED35BF0-4491-4D4C-BF50-66CD7D2ED3EE}"/>
              </a:ext>
            </a:extLst>
          </p:cNvPr>
          <p:cNvSpPr/>
          <p:nvPr/>
        </p:nvSpPr>
        <p:spPr>
          <a:xfrm>
            <a:off x="6413647" y="332656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err="1">
                <a:latin typeface="Cooper Black" panose="0208090404030B020404" pitchFamily="18" charset="0"/>
              </a:rPr>
              <a:t>muma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BD111B59-1976-42AD-ABA1-4B83EFCD66CE}"/>
              </a:ext>
            </a:extLst>
          </p:cNvPr>
          <p:cNvSpPr/>
          <p:nvPr/>
        </p:nvSpPr>
        <p:spPr>
          <a:xfrm>
            <a:off x="6438258" y="1569571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err="1">
                <a:latin typeface="Cooper Black" panose="0208090404030B020404" pitchFamily="18" charset="0"/>
              </a:rPr>
              <a:t>mome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7F814691-D279-4259-8E9E-CE8F6C2A9006}"/>
              </a:ext>
            </a:extLst>
          </p:cNvPr>
          <p:cNvSpPr/>
          <p:nvPr/>
        </p:nvSpPr>
        <p:spPr>
          <a:xfrm>
            <a:off x="6438258" y="2806486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Cooper Black" panose="0208090404030B020404" pitchFamily="18" charset="0"/>
              </a:rPr>
              <a:t>mime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8CC2191B-1543-4DBA-AB89-FB47AE539AC0}"/>
              </a:ext>
            </a:extLst>
          </p:cNvPr>
          <p:cNvSpPr/>
          <p:nvPr/>
        </p:nvSpPr>
        <p:spPr>
          <a:xfrm>
            <a:off x="6438258" y="4043401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Cooper Black" panose="0208090404030B020404" pitchFamily="18" charset="0"/>
              </a:rPr>
              <a:t>memo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EFE67CFC-8D00-4920-99C6-03F0672E5386}"/>
              </a:ext>
            </a:extLst>
          </p:cNvPr>
          <p:cNvSpPr/>
          <p:nvPr/>
        </p:nvSpPr>
        <p:spPr>
          <a:xfrm>
            <a:off x="6438258" y="5280316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err="1">
                <a:latin typeface="Cooper Black" panose="0208090404030B020404" pitchFamily="18" charset="0"/>
              </a:rPr>
              <a:t>mamu</a:t>
            </a:r>
            <a:endParaRPr lang="es-CL" sz="32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150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90691B-D2AB-4E12-8B1D-0100B63FA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433" y="559904"/>
            <a:ext cx="7772400" cy="864096"/>
          </a:xfrm>
        </p:spPr>
        <p:txBody>
          <a:bodyPr/>
          <a:lstStyle/>
          <a:p>
            <a:r>
              <a:rPr lang="es-ES" i="1" dirty="0"/>
              <a:t>Ahora, tú solito (a), este botón suena (  ), ahora tú ¿cómo suena?</a:t>
            </a:r>
            <a:endParaRPr lang="es-CL" i="1" dirty="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D34D7CFE-3292-4350-B848-A01BD8D5553E}"/>
              </a:ext>
            </a:extLst>
          </p:cNvPr>
          <p:cNvSpPr/>
          <p:nvPr/>
        </p:nvSpPr>
        <p:spPr>
          <a:xfrm>
            <a:off x="716969" y="1772816"/>
            <a:ext cx="1224136" cy="1080120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>
                <a:latin typeface="Cooper Black" panose="0208090404030B020404" pitchFamily="18" charset="0"/>
              </a:rPr>
              <a:t>ma</a:t>
            </a:r>
            <a:endParaRPr lang="es-CL" sz="2800" dirty="0">
              <a:latin typeface="Cooper Black" panose="0208090404030B020404" pitchFamily="18" charset="0"/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0A102382-36B5-4658-B8FC-54D39943F36B}"/>
              </a:ext>
            </a:extLst>
          </p:cNvPr>
          <p:cNvSpPr/>
          <p:nvPr/>
        </p:nvSpPr>
        <p:spPr>
          <a:xfrm>
            <a:off x="2246580" y="1772816"/>
            <a:ext cx="1224136" cy="1080120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Cooper Black" panose="0208090404030B020404" pitchFamily="18" charset="0"/>
              </a:rPr>
              <a:t>me</a:t>
            </a:r>
            <a:endParaRPr lang="es-CL" sz="2800" dirty="0">
              <a:latin typeface="Cooper Black" panose="0208090404030B020404" pitchFamily="18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2C72D1CA-9ABE-47DF-B522-A12E92CBDD28}"/>
              </a:ext>
            </a:extLst>
          </p:cNvPr>
          <p:cNvSpPr/>
          <p:nvPr/>
        </p:nvSpPr>
        <p:spPr>
          <a:xfrm>
            <a:off x="3776191" y="1772816"/>
            <a:ext cx="1224136" cy="1080120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Cooper Black" panose="0208090404030B020404" pitchFamily="18" charset="0"/>
              </a:rPr>
              <a:t>mi</a:t>
            </a:r>
            <a:endParaRPr lang="es-CL" sz="2800" dirty="0">
              <a:latin typeface="Cooper Black" panose="0208090404030B020404" pitchFamily="18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476F6CBF-A7CA-4047-88BC-DE1A0142892B}"/>
              </a:ext>
            </a:extLst>
          </p:cNvPr>
          <p:cNvSpPr/>
          <p:nvPr/>
        </p:nvSpPr>
        <p:spPr>
          <a:xfrm>
            <a:off x="5305802" y="1772816"/>
            <a:ext cx="1224136" cy="1080120"/>
          </a:xfrm>
          <a:prstGeom prst="ellips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>
                <a:latin typeface="Cooper Black" panose="0208090404030B020404" pitchFamily="18" charset="0"/>
              </a:rPr>
              <a:t>mo</a:t>
            </a:r>
            <a:endParaRPr lang="es-CL" sz="2800" dirty="0">
              <a:latin typeface="Cooper Black" panose="0208090404030B020404" pitchFamily="18" charset="0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87545BE1-FABE-49C1-8C6A-DD1A1CA3DFDA}"/>
              </a:ext>
            </a:extLst>
          </p:cNvPr>
          <p:cNvSpPr/>
          <p:nvPr/>
        </p:nvSpPr>
        <p:spPr>
          <a:xfrm>
            <a:off x="6835413" y="1784040"/>
            <a:ext cx="1224136" cy="1080120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Cooper Black" panose="0208090404030B020404" pitchFamily="18" charset="0"/>
              </a:rPr>
              <a:t>mu</a:t>
            </a:r>
            <a:endParaRPr lang="es-CL" sz="2800" dirty="0">
              <a:latin typeface="Cooper Black" panose="0208090404030B020404" pitchFamily="18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6476EFC3-989D-4CF6-A7AF-26D2D1CAB467}"/>
              </a:ext>
            </a:extLst>
          </p:cNvPr>
          <p:cNvSpPr/>
          <p:nvPr/>
        </p:nvSpPr>
        <p:spPr>
          <a:xfrm>
            <a:off x="716969" y="4425888"/>
            <a:ext cx="1224136" cy="1080120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Cooper Black" panose="0208090404030B020404" pitchFamily="18" charset="0"/>
              </a:rPr>
              <a:t>mu</a:t>
            </a:r>
            <a:endParaRPr lang="es-CL" sz="2800" dirty="0">
              <a:latin typeface="Cooper Black" panose="0208090404030B020404" pitchFamily="18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48EE2EC1-A7E0-4389-80DB-19B7BB6D6B94}"/>
              </a:ext>
            </a:extLst>
          </p:cNvPr>
          <p:cNvSpPr/>
          <p:nvPr/>
        </p:nvSpPr>
        <p:spPr>
          <a:xfrm>
            <a:off x="2246580" y="4425888"/>
            <a:ext cx="1224136" cy="1080120"/>
          </a:xfrm>
          <a:prstGeom prst="ellips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>
                <a:latin typeface="Cooper Black" panose="0208090404030B020404" pitchFamily="18" charset="0"/>
              </a:rPr>
              <a:t>mo</a:t>
            </a:r>
            <a:endParaRPr lang="es-CL" sz="2800" dirty="0">
              <a:latin typeface="Cooper Black" panose="0208090404030B020404" pitchFamily="18" charset="0"/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6EEC272C-1C24-469E-91D4-285685D9930C}"/>
              </a:ext>
            </a:extLst>
          </p:cNvPr>
          <p:cNvSpPr/>
          <p:nvPr/>
        </p:nvSpPr>
        <p:spPr>
          <a:xfrm>
            <a:off x="3776191" y="4425888"/>
            <a:ext cx="1224136" cy="1080120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Cooper Black" panose="0208090404030B020404" pitchFamily="18" charset="0"/>
              </a:rPr>
              <a:t>mi</a:t>
            </a:r>
            <a:endParaRPr lang="es-CL" sz="2800" dirty="0">
              <a:latin typeface="Cooper Black" panose="0208090404030B020404" pitchFamily="18" charset="0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36FF4415-A867-4AED-8833-C597EE0D8E4C}"/>
              </a:ext>
            </a:extLst>
          </p:cNvPr>
          <p:cNvSpPr/>
          <p:nvPr/>
        </p:nvSpPr>
        <p:spPr>
          <a:xfrm>
            <a:off x="5305802" y="4425888"/>
            <a:ext cx="1224136" cy="1080120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Cooper Black" panose="0208090404030B020404" pitchFamily="18" charset="0"/>
              </a:rPr>
              <a:t>me</a:t>
            </a:r>
            <a:endParaRPr lang="es-CL" sz="2800" dirty="0">
              <a:latin typeface="Cooper Black" panose="0208090404030B020404" pitchFamily="18" charset="0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536F5ED1-CEB9-4733-ABDD-1A7545409C45}"/>
              </a:ext>
            </a:extLst>
          </p:cNvPr>
          <p:cNvSpPr/>
          <p:nvPr/>
        </p:nvSpPr>
        <p:spPr>
          <a:xfrm>
            <a:off x="6835413" y="4437112"/>
            <a:ext cx="1224136" cy="1080120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>
                <a:latin typeface="Cooper Black" panose="0208090404030B020404" pitchFamily="18" charset="0"/>
              </a:rPr>
              <a:t>ma</a:t>
            </a:r>
            <a:endParaRPr lang="es-CL" sz="28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234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90A54D0B-1AA0-4F23-8368-AA776E4805CA}"/>
              </a:ext>
            </a:extLst>
          </p:cNvPr>
          <p:cNvSpPr/>
          <p:nvPr/>
        </p:nvSpPr>
        <p:spPr>
          <a:xfrm>
            <a:off x="554965" y="801148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Cooper Black" panose="0208090404030B020404" pitchFamily="18" charset="0"/>
              </a:rPr>
              <a:t>mama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C1BAB1AC-BFA0-46CD-BA40-E6FF7752E811}"/>
              </a:ext>
            </a:extLst>
          </p:cNvPr>
          <p:cNvSpPr/>
          <p:nvPr/>
        </p:nvSpPr>
        <p:spPr>
          <a:xfrm>
            <a:off x="573359" y="2038063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Cooper Black" panose="0208090404030B020404" pitchFamily="18" charset="0"/>
              </a:rPr>
              <a:t>meme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D698A64E-936A-405A-A60E-3467A06F5268}"/>
              </a:ext>
            </a:extLst>
          </p:cNvPr>
          <p:cNvSpPr/>
          <p:nvPr/>
        </p:nvSpPr>
        <p:spPr>
          <a:xfrm>
            <a:off x="573359" y="3274978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err="1">
                <a:latin typeface="Cooper Black" panose="0208090404030B020404" pitchFamily="18" charset="0"/>
              </a:rPr>
              <a:t>mimi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27B7BA7B-E4A3-4D31-A6E9-8790FADFFE3F}"/>
              </a:ext>
            </a:extLst>
          </p:cNvPr>
          <p:cNvSpPr/>
          <p:nvPr/>
        </p:nvSpPr>
        <p:spPr>
          <a:xfrm>
            <a:off x="573359" y="4511893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Cooper Black" panose="0208090404030B020404" pitchFamily="18" charset="0"/>
              </a:rPr>
              <a:t>momo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224E8811-DC21-430D-802A-776AA5B7968E}"/>
              </a:ext>
            </a:extLst>
          </p:cNvPr>
          <p:cNvSpPr/>
          <p:nvPr/>
        </p:nvSpPr>
        <p:spPr>
          <a:xfrm>
            <a:off x="573359" y="5748808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err="1">
                <a:latin typeface="Cooper Black" panose="0208090404030B020404" pitchFamily="18" charset="0"/>
              </a:rPr>
              <a:t>mumu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E447A2BC-560F-4FB2-872F-6B46AAE608EF}"/>
              </a:ext>
            </a:extLst>
          </p:cNvPr>
          <p:cNvSpPr/>
          <p:nvPr/>
        </p:nvSpPr>
        <p:spPr>
          <a:xfrm>
            <a:off x="3473489" y="801148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Cooper Black" panose="0208090404030B020404" pitchFamily="18" charset="0"/>
              </a:rPr>
              <a:t>mame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6859D9A4-6BBB-4AD2-BE60-48123A8CA4AA}"/>
              </a:ext>
            </a:extLst>
          </p:cNvPr>
          <p:cNvSpPr/>
          <p:nvPr/>
        </p:nvSpPr>
        <p:spPr>
          <a:xfrm>
            <a:off x="3498100" y="2038063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err="1">
                <a:latin typeface="Cooper Black" panose="0208090404030B020404" pitchFamily="18" charset="0"/>
              </a:rPr>
              <a:t>memi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17F9F1F6-957A-4F76-84D6-F93091ADB0A3}"/>
              </a:ext>
            </a:extLst>
          </p:cNvPr>
          <p:cNvSpPr/>
          <p:nvPr/>
        </p:nvSpPr>
        <p:spPr>
          <a:xfrm>
            <a:off x="3498100" y="3274978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Cooper Black" panose="0208090404030B020404" pitchFamily="18" charset="0"/>
              </a:rPr>
              <a:t>mimo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241EED7F-9014-4C8A-933B-0989C797827A}"/>
              </a:ext>
            </a:extLst>
          </p:cNvPr>
          <p:cNvSpPr/>
          <p:nvPr/>
        </p:nvSpPr>
        <p:spPr>
          <a:xfrm>
            <a:off x="3498100" y="4511893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err="1">
                <a:latin typeface="Cooper Black" panose="0208090404030B020404" pitchFamily="18" charset="0"/>
              </a:rPr>
              <a:t>momu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49FEFA92-9DA5-429C-9C85-79B5110A9A1A}"/>
              </a:ext>
            </a:extLst>
          </p:cNvPr>
          <p:cNvSpPr/>
          <p:nvPr/>
        </p:nvSpPr>
        <p:spPr>
          <a:xfrm>
            <a:off x="3498100" y="5748808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err="1">
                <a:latin typeface="Cooper Black" panose="0208090404030B020404" pitchFamily="18" charset="0"/>
              </a:rPr>
              <a:t>muma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6ED35BF0-4491-4D4C-BF50-66CD7D2ED3EE}"/>
              </a:ext>
            </a:extLst>
          </p:cNvPr>
          <p:cNvSpPr/>
          <p:nvPr/>
        </p:nvSpPr>
        <p:spPr>
          <a:xfrm>
            <a:off x="6422843" y="801148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err="1">
                <a:latin typeface="Cooper Black" panose="0208090404030B020404" pitchFamily="18" charset="0"/>
              </a:rPr>
              <a:t>muma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BD111B59-1976-42AD-ABA1-4B83EFCD66CE}"/>
              </a:ext>
            </a:extLst>
          </p:cNvPr>
          <p:cNvSpPr/>
          <p:nvPr/>
        </p:nvSpPr>
        <p:spPr>
          <a:xfrm>
            <a:off x="6447454" y="2038063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err="1">
                <a:latin typeface="Cooper Black" panose="0208090404030B020404" pitchFamily="18" charset="0"/>
              </a:rPr>
              <a:t>mome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7F814691-D279-4259-8E9E-CE8F6C2A9006}"/>
              </a:ext>
            </a:extLst>
          </p:cNvPr>
          <p:cNvSpPr/>
          <p:nvPr/>
        </p:nvSpPr>
        <p:spPr>
          <a:xfrm>
            <a:off x="6447454" y="3274978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Cooper Black" panose="0208090404030B020404" pitchFamily="18" charset="0"/>
              </a:rPr>
              <a:t>mime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8CC2191B-1543-4DBA-AB89-FB47AE539AC0}"/>
              </a:ext>
            </a:extLst>
          </p:cNvPr>
          <p:cNvSpPr/>
          <p:nvPr/>
        </p:nvSpPr>
        <p:spPr>
          <a:xfrm>
            <a:off x="6447454" y="4511893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Cooper Black" panose="0208090404030B020404" pitchFamily="18" charset="0"/>
              </a:rPr>
              <a:t>memo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EFE67CFC-8D00-4920-99C6-03F0672E5386}"/>
              </a:ext>
            </a:extLst>
          </p:cNvPr>
          <p:cNvSpPr/>
          <p:nvPr/>
        </p:nvSpPr>
        <p:spPr>
          <a:xfrm>
            <a:off x="6447454" y="5748808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err="1">
                <a:latin typeface="Cooper Black" panose="0208090404030B020404" pitchFamily="18" charset="0"/>
              </a:rPr>
              <a:t>mamu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A47A05BE-6CD6-4143-8FF8-87EB5552F32D}"/>
              </a:ext>
            </a:extLst>
          </p:cNvPr>
          <p:cNvSpPr txBox="1">
            <a:spLocks/>
          </p:cNvSpPr>
          <p:nvPr/>
        </p:nvSpPr>
        <p:spPr>
          <a:xfrm>
            <a:off x="694996" y="-112407"/>
            <a:ext cx="7772400" cy="86409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r>
              <a:rPr lang="es-ES" i="1" kern="0"/>
              <a:t>Ahora, tú solito (a), este botón suena (  ), ahora tú ¿cómo suena?</a:t>
            </a:r>
            <a:endParaRPr lang="es-CL" i="1" kern="0" dirty="0"/>
          </a:p>
        </p:txBody>
      </p:sp>
    </p:spTree>
    <p:extLst>
      <p:ext uri="{BB962C8B-B14F-4D97-AF65-F5344CB8AC3E}">
        <p14:creationId xmlns:p14="http://schemas.microsoft.com/office/powerpoint/2010/main" val="1353364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CF469BE-E1DF-4A36-8526-1E1834DFE05F}"/>
              </a:ext>
            </a:extLst>
          </p:cNvPr>
          <p:cNvSpPr/>
          <p:nvPr/>
        </p:nvSpPr>
        <p:spPr>
          <a:xfrm>
            <a:off x="183656" y="2967335"/>
            <a:ext cx="87766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LO HICISTE MUY BIEN !!!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C440CF-D224-4A74-A081-C293D0073B76}"/>
              </a:ext>
            </a:extLst>
          </p:cNvPr>
          <p:cNvSpPr txBox="1">
            <a:spLocks/>
          </p:cNvSpPr>
          <p:nvPr/>
        </p:nvSpPr>
        <p:spPr>
          <a:xfrm>
            <a:off x="1187954" y="5229200"/>
            <a:ext cx="7772400" cy="86409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i="1" kern="0" dirty="0"/>
              <a:t>(si lo desean pueden hacer una pausa de 5 a 10 minutos para luego seguir)</a:t>
            </a:r>
            <a:endParaRPr lang="es-CL" i="1" kern="0" dirty="0"/>
          </a:p>
        </p:txBody>
      </p:sp>
    </p:spTree>
    <p:extLst>
      <p:ext uri="{BB962C8B-B14F-4D97-AF65-F5344CB8AC3E}">
        <p14:creationId xmlns:p14="http://schemas.microsoft.com/office/powerpoint/2010/main" val="3223215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656D73-EC42-423F-BCBD-57A9C96F2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Cooper Black" panose="0208090404030B020404" pitchFamily="18" charset="0"/>
              </a:rPr>
              <a:t>¡Aprendamos el sonido /b/!</a:t>
            </a:r>
            <a:endParaRPr lang="es-CL" dirty="0">
              <a:latin typeface="Cooper Black" panose="0208090404030B0204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288606-5FCF-4868-AF15-3DAB97396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i="1" dirty="0"/>
              <a:t>Escúchame y mírame bien! Haremos el sonido /</a:t>
            </a:r>
            <a:r>
              <a:rPr lang="es-ES" i="1" dirty="0" err="1"/>
              <a:t>b/</a:t>
            </a:r>
            <a:endParaRPr lang="es-ES" i="1" dirty="0"/>
          </a:p>
          <a:p>
            <a:r>
              <a:rPr lang="es-ES" i="1" dirty="0"/>
              <a:t>Ponemos los labios juntos y algo </a:t>
            </a:r>
            <a:r>
              <a:rPr lang="es-ES" i="1" dirty="0" err="1"/>
              <a:t>sueltecitos</a:t>
            </a:r>
            <a:r>
              <a:rPr lang="es-ES" i="1" dirty="0"/>
              <a:t> y hacemos </a:t>
            </a:r>
            <a:r>
              <a:rPr lang="es-ES" i="1" dirty="0" err="1"/>
              <a:t>bbbbb</a:t>
            </a:r>
            <a:r>
              <a:rPr lang="es-ES" i="1" dirty="0"/>
              <a:t> , que nos hagan cosquillas en los labios</a:t>
            </a:r>
          </a:p>
          <a:p>
            <a:r>
              <a:rPr lang="es-ES" i="1" dirty="0"/>
              <a:t>¡ Otra vez ! </a:t>
            </a:r>
            <a:r>
              <a:rPr lang="es-ES" i="1" dirty="0" err="1"/>
              <a:t>bbbbb</a:t>
            </a:r>
            <a:endParaRPr lang="es-ES" i="1" dirty="0"/>
          </a:p>
          <a:p>
            <a:r>
              <a:rPr lang="es-ES" i="1" dirty="0"/>
              <a:t>Ahora hagamos /</a:t>
            </a:r>
            <a:r>
              <a:rPr lang="es-ES" i="1" dirty="0" err="1"/>
              <a:t>ba</a:t>
            </a:r>
            <a:r>
              <a:rPr lang="es-ES" i="1" dirty="0"/>
              <a:t>/, repite /</a:t>
            </a:r>
            <a:r>
              <a:rPr lang="es-ES" i="1" dirty="0" err="1"/>
              <a:t>ba</a:t>
            </a:r>
            <a:r>
              <a:rPr lang="es-ES" i="1" dirty="0"/>
              <a:t>/. Repite /be/ (luego sigan </a:t>
            </a:r>
            <a:r>
              <a:rPr lang="es-ES" i="1" dirty="0" err="1"/>
              <a:t>bi</a:t>
            </a:r>
            <a:r>
              <a:rPr lang="es-ES" i="1" dirty="0"/>
              <a:t>, </a:t>
            </a:r>
            <a:r>
              <a:rPr lang="es-ES" i="1" dirty="0" err="1"/>
              <a:t>bo</a:t>
            </a:r>
            <a:r>
              <a:rPr lang="es-ES" i="1" dirty="0"/>
              <a:t>, bu)</a:t>
            </a:r>
            <a:endParaRPr lang="es-CL" i="1" dirty="0"/>
          </a:p>
        </p:txBody>
      </p:sp>
    </p:spTree>
    <p:extLst>
      <p:ext uri="{BB962C8B-B14F-4D97-AF65-F5344CB8AC3E}">
        <p14:creationId xmlns:p14="http://schemas.microsoft.com/office/powerpoint/2010/main" val="2696168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90691B-D2AB-4E12-8B1D-0100B63FA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433" y="559904"/>
            <a:ext cx="7772400" cy="864096"/>
          </a:xfrm>
        </p:spPr>
        <p:txBody>
          <a:bodyPr/>
          <a:lstStyle/>
          <a:p>
            <a:r>
              <a:rPr lang="es-ES" i="1" dirty="0"/>
              <a:t>Otra vez.. Ahora no a uno, juntos!</a:t>
            </a:r>
            <a:endParaRPr lang="es-CL" i="1" dirty="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D34D7CFE-3292-4350-B848-A01BD8D5553E}"/>
              </a:ext>
            </a:extLst>
          </p:cNvPr>
          <p:cNvSpPr/>
          <p:nvPr/>
        </p:nvSpPr>
        <p:spPr>
          <a:xfrm>
            <a:off x="716969" y="1772816"/>
            <a:ext cx="1224136" cy="1080120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>
                <a:latin typeface="Cooper Black" panose="0208090404030B020404" pitchFamily="18" charset="0"/>
              </a:rPr>
              <a:t>ba</a:t>
            </a:r>
            <a:endParaRPr lang="es-CL" sz="2800" dirty="0">
              <a:latin typeface="Cooper Black" panose="0208090404030B020404" pitchFamily="18" charset="0"/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0A102382-36B5-4658-B8FC-54D39943F36B}"/>
              </a:ext>
            </a:extLst>
          </p:cNvPr>
          <p:cNvSpPr/>
          <p:nvPr/>
        </p:nvSpPr>
        <p:spPr>
          <a:xfrm>
            <a:off x="2246580" y="1772816"/>
            <a:ext cx="1224136" cy="1080120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Cooper Black" panose="0208090404030B020404" pitchFamily="18" charset="0"/>
              </a:rPr>
              <a:t>be</a:t>
            </a:r>
            <a:endParaRPr lang="es-CL" sz="2800" dirty="0">
              <a:latin typeface="Cooper Black" panose="0208090404030B020404" pitchFamily="18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2C72D1CA-9ABE-47DF-B522-A12E92CBDD28}"/>
              </a:ext>
            </a:extLst>
          </p:cNvPr>
          <p:cNvSpPr/>
          <p:nvPr/>
        </p:nvSpPr>
        <p:spPr>
          <a:xfrm>
            <a:off x="3776191" y="1772816"/>
            <a:ext cx="1224136" cy="1080120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>
                <a:latin typeface="Cooper Black" panose="0208090404030B020404" pitchFamily="18" charset="0"/>
              </a:rPr>
              <a:t>bi</a:t>
            </a:r>
            <a:endParaRPr lang="es-CL" sz="2800" dirty="0">
              <a:latin typeface="Cooper Black" panose="0208090404030B020404" pitchFamily="18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476F6CBF-A7CA-4047-88BC-DE1A0142892B}"/>
              </a:ext>
            </a:extLst>
          </p:cNvPr>
          <p:cNvSpPr/>
          <p:nvPr/>
        </p:nvSpPr>
        <p:spPr>
          <a:xfrm>
            <a:off x="5305802" y="1772816"/>
            <a:ext cx="1224136" cy="1080120"/>
          </a:xfrm>
          <a:prstGeom prst="ellips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>
                <a:latin typeface="Cooper Black" panose="0208090404030B020404" pitchFamily="18" charset="0"/>
              </a:rPr>
              <a:t>bo</a:t>
            </a:r>
            <a:endParaRPr lang="es-CL" sz="2800" dirty="0">
              <a:latin typeface="Cooper Black" panose="0208090404030B020404" pitchFamily="18" charset="0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87545BE1-FABE-49C1-8C6A-DD1A1CA3DFDA}"/>
              </a:ext>
            </a:extLst>
          </p:cNvPr>
          <p:cNvSpPr/>
          <p:nvPr/>
        </p:nvSpPr>
        <p:spPr>
          <a:xfrm>
            <a:off x="6835413" y="1784040"/>
            <a:ext cx="1224136" cy="1080120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Cooper Black" panose="0208090404030B020404" pitchFamily="18" charset="0"/>
              </a:rPr>
              <a:t>bu</a:t>
            </a:r>
            <a:endParaRPr lang="es-CL" sz="2800" dirty="0">
              <a:latin typeface="Cooper Black" panose="0208090404030B020404" pitchFamily="18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6476EFC3-989D-4CF6-A7AF-26D2D1CAB467}"/>
              </a:ext>
            </a:extLst>
          </p:cNvPr>
          <p:cNvSpPr/>
          <p:nvPr/>
        </p:nvSpPr>
        <p:spPr>
          <a:xfrm>
            <a:off x="716969" y="4425888"/>
            <a:ext cx="1224136" cy="1080120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Cooper Black" panose="0208090404030B020404" pitchFamily="18" charset="0"/>
              </a:rPr>
              <a:t>bu</a:t>
            </a:r>
            <a:endParaRPr lang="es-CL" sz="2800" dirty="0">
              <a:latin typeface="Cooper Black" panose="0208090404030B020404" pitchFamily="18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48EE2EC1-A7E0-4389-80DB-19B7BB6D6B94}"/>
              </a:ext>
            </a:extLst>
          </p:cNvPr>
          <p:cNvSpPr/>
          <p:nvPr/>
        </p:nvSpPr>
        <p:spPr>
          <a:xfrm>
            <a:off x="2246580" y="4425888"/>
            <a:ext cx="1224136" cy="1080120"/>
          </a:xfrm>
          <a:prstGeom prst="ellips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>
                <a:latin typeface="Cooper Black" panose="0208090404030B020404" pitchFamily="18" charset="0"/>
              </a:rPr>
              <a:t>bo</a:t>
            </a:r>
            <a:endParaRPr lang="es-CL" sz="2800" dirty="0">
              <a:latin typeface="Cooper Black" panose="0208090404030B020404" pitchFamily="18" charset="0"/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6EEC272C-1C24-469E-91D4-285685D9930C}"/>
              </a:ext>
            </a:extLst>
          </p:cNvPr>
          <p:cNvSpPr/>
          <p:nvPr/>
        </p:nvSpPr>
        <p:spPr>
          <a:xfrm>
            <a:off x="3776191" y="4425888"/>
            <a:ext cx="1224136" cy="1080120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>
                <a:latin typeface="Cooper Black" panose="0208090404030B020404" pitchFamily="18" charset="0"/>
              </a:rPr>
              <a:t>bi</a:t>
            </a:r>
            <a:endParaRPr lang="es-CL" sz="2800" dirty="0">
              <a:latin typeface="Cooper Black" panose="0208090404030B020404" pitchFamily="18" charset="0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36FF4415-A867-4AED-8833-C597EE0D8E4C}"/>
              </a:ext>
            </a:extLst>
          </p:cNvPr>
          <p:cNvSpPr/>
          <p:nvPr/>
        </p:nvSpPr>
        <p:spPr>
          <a:xfrm>
            <a:off x="5305802" y="4425888"/>
            <a:ext cx="1224136" cy="1080120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Cooper Black" panose="0208090404030B020404" pitchFamily="18" charset="0"/>
              </a:rPr>
              <a:t>be</a:t>
            </a:r>
            <a:endParaRPr lang="es-CL" sz="2800" dirty="0">
              <a:latin typeface="Cooper Black" panose="0208090404030B020404" pitchFamily="18" charset="0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536F5ED1-CEB9-4733-ABDD-1A7545409C45}"/>
              </a:ext>
            </a:extLst>
          </p:cNvPr>
          <p:cNvSpPr/>
          <p:nvPr/>
        </p:nvSpPr>
        <p:spPr>
          <a:xfrm>
            <a:off x="6835413" y="4437112"/>
            <a:ext cx="1224136" cy="1080120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>
                <a:latin typeface="Cooper Black" panose="0208090404030B020404" pitchFamily="18" charset="0"/>
              </a:rPr>
              <a:t>ba</a:t>
            </a:r>
            <a:endParaRPr lang="es-CL" sz="28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299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90A54D0B-1AA0-4F23-8368-AA776E4805CA}"/>
              </a:ext>
            </a:extLst>
          </p:cNvPr>
          <p:cNvSpPr/>
          <p:nvPr/>
        </p:nvSpPr>
        <p:spPr>
          <a:xfrm>
            <a:off x="539552" y="332656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Cooper Black" panose="0208090404030B020404" pitchFamily="18" charset="0"/>
              </a:rPr>
              <a:t>baba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C1BAB1AC-BFA0-46CD-BA40-E6FF7752E811}"/>
              </a:ext>
            </a:extLst>
          </p:cNvPr>
          <p:cNvSpPr/>
          <p:nvPr/>
        </p:nvSpPr>
        <p:spPr>
          <a:xfrm>
            <a:off x="564163" y="1569571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Cooper Black" panose="0208090404030B020404" pitchFamily="18" charset="0"/>
              </a:rPr>
              <a:t>bebe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D698A64E-936A-405A-A60E-3467A06F5268}"/>
              </a:ext>
            </a:extLst>
          </p:cNvPr>
          <p:cNvSpPr/>
          <p:nvPr/>
        </p:nvSpPr>
        <p:spPr>
          <a:xfrm>
            <a:off x="564163" y="2806486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err="1">
                <a:latin typeface="Cooper Black" panose="0208090404030B020404" pitchFamily="18" charset="0"/>
              </a:rPr>
              <a:t>bibi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27B7BA7B-E4A3-4D31-A6E9-8790FADFFE3F}"/>
              </a:ext>
            </a:extLst>
          </p:cNvPr>
          <p:cNvSpPr/>
          <p:nvPr/>
        </p:nvSpPr>
        <p:spPr>
          <a:xfrm>
            <a:off x="564163" y="4043401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Cooper Black" panose="0208090404030B020404" pitchFamily="18" charset="0"/>
              </a:rPr>
              <a:t>bobo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224E8811-DC21-430D-802A-776AA5B7968E}"/>
              </a:ext>
            </a:extLst>
          </p:cNvPr>
          <p:cNvSpPr/>
          <p:nvPr/>
        </p:nvSpPr>
        <p:spPr>
          <a:xfrm>
            <a:off x="564163" y="5280316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err="1">
                <a:latin typeface="Cooper Black" panose="0208090404030B020404" pitchFamily="18" charset="0"/>
              </a:rPr>
              <a:t>bubu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E447A2BC-560F-4FB2-872F-6B46AAE608EF}"/>
              </a:ext>
            </a:extLst>
          </p:cNvPr>
          <p:cNvSpPr/>
          <p:nvPr/>
        </p:nvSpPr>
        <p:spPr>
          <a:xfrm>
            <a:off x="3464293" y="332656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Cooper Black" panose="0208090404030B020404" pitchFamily="18" charset="0"/>
              </a:rPr>
              <a:t>babe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6859D9A4-6BBB-4AD2-BE60-48123A8CA4AA}"/>
              </a:ext>
            </a:extLst>
          </p:cNvPr>
          <p:cNvSpPr/>
          <p:nvPr/>
        </p:nvSpPr>
        <p:spPr>
          <a:xfrm>
            <a:off x="3488904" y="1569571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Cooper Black" panose="0208090404030B020404" pitchFamily="18" charset="0"/>
              </a:rPr>
              <a:t>bebi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17F9F1F6-957A-4F76-84D6-F93091ADB0A3}"/>
              </a:ext>
            </a:extLst>
          </p:cNvPr>
          <p:cNvSpPr/>
          <p:nvPr/>
        </p:nvSpPr>
        <p:spPr>
          <a:xfrm>
            <a:off x="3488904" y="2806486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err="1">
                <a:latin typeface="Cooper Black" panose="0208090404030B020404" pitchFamily="18" charset="0"/>
              </a:rPr>
              <a:t>bibo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241EED7F-9014-4C8A-933B-0989C797827A}"/>
              </a:ext>
            </a:extLst>
          </p:cNvPr>
          <p:cNvSpPr/>
          <p:nvPr/>
        </p:nvSpPr>
        <p:spPr>
          <a:xfrm>
            <a:off x="3488904" y="4043401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err="1">
                <a:latin typeface="Cooper Black" panose="0208090404030B020404" pitchFamily="18" charset="0"/>
              </a:rPr>
              <a:t>bobu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49FEFA92-9DA5-429C-9C85-79B5110A9A1A}"/>
              </a:ext>
            </a:extLst>
          </p:cNvPr>
          <p:cNvSpPr/>
          <p:nvPr/>
        </p:nvSpPr>
        <p:spPr>
          <a:xfrm>
            <a:off x="3488904" y="5280316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Cooper Black" panose="0208090404030B020404" pitchFamily="18" charset="0"/>
              </a:rPr>
              <a:t>buba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6ED35BF0-4491-4D4C-BF50-66CD7D2ED3EE}"/>
              </a:ext>
            </a:extLst>
          </p:cNvPr>
          <p:cNvSpPr/>
          <p:nvPr/>
        </p:nvSpPr>
        <p:spPr>
          <a:xfrm>
            <a:off x="6413647" y="332656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Cooper Black" panose="0208090404030B020404" pitchFamily="18" charset="0"/>
              </a:rPr>
              <a:t>buba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BD111B59-1976-42AD-ABA1-4B83EFCD66CE}"/>
              </a:ext>
            </a:extLst>
          </p:cNvPr>
          <p:cNvSpPr/>
          <p:nvPr/>
        </p:nvSpPr>
        <p:spPr>
          <a:xfrm>
            <a:off x="6438258" y="1569571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err="1">
                <a:latin typeface="Cooper Black" panose="0208090404030B020404" pitchFamily="18" charset="0"/>
              </a:rPr>
              <a:t>bobe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7F814691-D279-4259-8E9E-CE8F6C2A9006}"/>
              </a:ext>
            </a:extLst>
          </p:cNvPr>
          <p:cNvSpPr/>
          <p:nvPr/>
        </p:nvSpPr>
        <p:spPr>
          <a:xfrm>
            <a:off x="6438258" y="2806486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err="1">
                <a:latin typeface="Cooper Black" panose="0208090404030B020404" pitchFamily="18" charset="0"/>
              </a:rPr>
              <a:t>bibe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8CC2191B-1543-4DBA-AB89-FB47AE539AC0}"/>
              </a:ext>
            </a:extLst>
          </p:cNvPr>
          <p:cNvSpPr/>
          <p:nvPr/>
        </p:nvSpPr>
        <p:spPr>
          <a:xfrm>
            <a:off x="6438258" y="4043401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Cooper Black" panose="0208090404030B020404" pitchFamily="18" charset="0"/>
              </a:rPr>
              <a:t>bebo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EFE67CFC-8D00-4920-99C6-03F0672E5386}"/>
              </a:ext>
            </a:extLst>
          </p:cNvPr>
          <p:cNvSpPr/>
          <p:nvPr/>
        </p:nvSpPr>
        <p:spPr>
          <a:xfrm>
            <a:off x="6438258" y="5280316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err="1">
                <a:latin typeface="Cooper Black" panose="0208090404030B020404" pitchFamily="18" charset="0"/>
              </a:rPr>
              <a:t>babu</a:t>
            </a:r>
            <a:endParaRPr lang="es-CL" sz="32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541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90691B-D2AB-4E12-8B1D-0100B63FA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433" y="559904"/>
            <a:ext cx="7772400" cy="864096"/>
          </a:xfrm>
        </p:spPr>
        <p:txBody>
          <a:bodyPr/>
          <a:lstStyle/>
          <a:p>
            <a:r>
              <a:rPr lang="es-ES" i="1" dirty="0"/>
              <a:t>Ahora, tú solito (a), este botón suena (  ), ahora tú ¿cómo suena?</a:t>
            </a:r>
            <a:endParaRPr lang="es-CL" i="1" dirty="0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D518A9B3-80B4-4B72-B914-8E091D0EA8CF}"/>
              </a:ext>
            </a:extLst>
          </p:cNvPr>
          <p:cNvSpPr/>
          <p:nvPr/>
        </p:nvSpPr>
        <p:spPr>
          <a:xfrm>
            <a:off x="716969" y="1772816"/>
            <a:ext cx="1224136" cy="1080120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>
                <a:latin typeface="Cooper Black" panose="0208090404030B020404" pitchFamily="18" charset="0"/>
              </a:rPr>
              <a:t>ba</a:t>
            </a:r>
            <a:endParaRPr lang="es-CL" sz="2800" dirty="0">
              <a:latin typeface="Cooper Black" panose="0208090404030B020404" pitchFamily="18" charset="0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0E320CD6-D058-4415-8588-4946E9FC5A0C}"/>
              </a:ext>
            </a:extLst>
          </p:cNvPr>
          <p:cNvSpPr/>
          <p:nvPr/>
        </p:nvSpPr>
        <p:spPr>
          <a:xfrm>
            <a:off x="2246580" y="1772816"/>
            <a:ext cx="1224136" cy="1080120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Cooper Black" panose="0208090404030B020404" pitchFamily="18" charset="0"/>
              </a:rPr>
              <a:t>be</a:t>
            </a:r>
            <a:endParaRPr lang="es-CL" sz="2800" dirty="0">
              <a:latin typeface="Cooper Black" panose="0208090404030B020404" pitchFamily="18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93210CB4-E914-4F8A-930A-B6421264DDF5}"/>
              </a:ext>
            </a:extLst>
          </p:cNvPr>
          <p:cNvSpPr/>
          <p:nvPr/>
        </p:nvSpPr>
        <p:spPr>
          <a:xfrm>
            <a:off x="3776191" y="1772816"/>
            <a:ext cx="1224136" cy="1080120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>
                <a:latin typeface="Cooper Black" panose="0208090404030B020404" pitchFamily="18" charset="0"/>
              </a:rPr>
              <a:t>bi</a:t>
            </a:r>
            <a:endParaRPr lang="es-CL" sz="2800" dirty="0">
              <a:latin typeface="Cooper Black" panose="0208090404030B020404" pitchFamily="18" charset="0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E576D6DC-F602-4A91-B4EE-5FB0E5AC2396}"/>
              </a:ext>
            </a:extLst>
          </p:cNvPr>
          <p:cNvSpPr/>
          <p:nvPr/>
        </p:nvSpPr>
        <p:spPr>
          <a:xfrm>
            <a:off x="5305802" y="1772816"/>
            <a:ext cx="1224136" cy="1080120"/>
          </a:xfrm>
          <a:prstGeom prst="ellips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>
                <a:latin typeface="Cooper Black" panose="0208090404030B020404" pitchFamily="18" charset="0"/>
              </a:rPr>
              <a:t>bo</a:t>
            </a:r>
            <a:endParaRPr lang="es-CL" sz="2800" dirty="0">
              <a:latin typeface="Cooper Black" panose="0208090404030B020404" pitchFamily="18" charset="0"/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3F3F1E2E-BE5C-4A03-BE5D-9168B9EA913C}"/>
              </a:ext>
            </a:extLst>
          </p:cNvPr>
          <p:cNvSpPr/>
          <p:nvPr/>
        </p:nvSpPr>
        <p:spPr>
          <a:xfrm>
            <a:off x="6835413" y="1784040"/>
            <a:ext cx="1224136" cy="1080120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Cooper Black" panose="0208090404030B020404" pitchFamily="18" charset="0"/>
              </a:rPr>
              <a:t>bu</a:t>
            </a:r>
            <a:endParaRPr lang="es-CL" sz="2800" dirty="0">
              <a:latin typeface="Cooper Black" panose="0208090404030B020404" pitchFamily="18" charset="0"/>
            </a:endParaRP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5B67DD57-48E8-42A6-A4E0-752099767EBA}"/>
              </a:ext>
            </a:extLst>
          </p:cNvPr>
          <p:cNvSpPr/>
          <p:nvPr/>
        </p:nvSpPr>
        <p:spPr>
          <a:xfrm>
            <a:off x="716969" y="4425888"/>
            <a:ext cx="1224136" cy="1080120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Cooper Black" panose="0208090404030B020404" pitchFamily="18" charset="0"/>
              </a:rPr>
              <a:t>bu</a:t>
            </a:r>
            <a:endParaRPr lang="es-CL" sz="2800" dirty="0">
              <a:latin typeface="Cooper Black" panose="0208090404030B020404" pitchFamily="18" charset="0"/>
            </a:endParaRP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736C970F-5D14-4DFF-9C88-879BDE7AEAE1}"/>
              </a:ext>
            </a:extLst>
          </p:cNvPr>
          <p:cNvSpPr/>
          <p:nvPr/>
        </p:nvSpPr>
        <p:spPr>
          <a:xfrm>
            <a:off x="2246580" y="4425888"/>
            <a:ext cx="1224136" cy="1080120"/>
          </a:xfrm>
          <a:prstGeom prst="ellips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>
                <a:latin typeface="Cooper Black" panose="0208090404030B020404" pitchFamily="18" charset="0"/>
              </a:rPr>
              <a:t>bo</a:t>
            </a:r>
            <a:endParaRPr lang="es-CL" sz="2800" dirty="0">
              <a:latin typeface="Cooper Black" panose="0208090404030B020404" pitchFamily="18" charset="0"/>
            </a:endParaRP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86C66B36-B1F4-4FB5-A642-4677CE8FDFAD}"/>
              </a:ext>
            </a:extLst>
          </p:cNvPr>
          <p:cNvSpPr/>
          <p:nvPr/>
        </p:nvSpPr>
        <p:spPr>
          <a:xfrm>
            <a:off x="3776191" y="4425888"/>
            <a:ext cx="1224136" cy="1080120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>
                <a:latin typeface="Cooper Black" panose="0208090404030B020404" pitchFamily="18" charset="0"/>
              </a:rPr>
              <a:t>bi</a:t>
            </a:r>
            <a:endParaRPr lang="es-CL" sz="2800" dirty="0">
              <a:latin typeface="Cooper Black" panose="0208090404030B020404" pitchFamily="18" charset="0"/>
            </a:endParaRP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5F5A55F1-232A-4A92-BB1F-F699E63EE329}"/>
              </a:ext>
            </a:extLst>
          </p:cNvPr>
          <p:cNvSpPr/>
          <p:nvPr/>
        </p:nvSpPr>
        <p:spPr>
          <a:xfrm>
            <a:off x="5305802" y="4425888"/>
            <a:ext cx="1224136" cy="1080120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Cooper Black" panose="0208090404030B020404" pitchFamily="18" charset="0"/>
              </a:rPr>
              <a:t>be</a:t>
            </a:r>
            <a:endParaRPr lang="es-CL" sz="2800" dirty="0">
              <a:latin typeface="Cooper Black" panose="0208090404030B020404" pitchFamily="18" charset="0"/>
            </a:endParaRP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09C847B0-B1E9-4D15-94C5-8533B65AA333}"/>
              </a:ext>
            </a:extLst>
          </p:cNvPr>
          <p:cNvSpPr/>
          <p:nvPr/>
        </p:nvSpPr>
        <p:spPr>
          <a:xfrm>
            <a:off x="6835413" y="4437112"/>
            <a:ext cx="1224136" cy="1080120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>
                <a:latin typeface="Cooper Black" panose="0208090404030B020404" pitchFamily="18" charset="0"/>
              </a:rPr>
              <a:t>ba</a:t>
            </a:r>
            <a:endParaRPr lang="es-CL" sz="28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80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3A0751-14FC-46AE-97E6-035783F67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Cooper Black" panose="0208090404030B020404" pitchFamily="18" charset="0"/>
              </a:rPr>
              <a:t>Fonemas</a:t>
            </a:r>
            <a:endParaRPr lang="es-CL" dirty="0">
              <a:latin typeface="Cooper Black" panose="0208090404030B0204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502613-48AF-41AE-91D3-DD914BC78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Importante!</a:t>
            </a:r>
          </a:p>
          <a:p>
            <a:r>
              <a:rPr lang="es-ES" dirty="0"/>
              <a:t>Los sonidos de las letras se llaman fonemas</a:t>
            </a:r>
          </a:p>
          <a:p>
            <a:r>
              <a:rPr lang="es-ES" dirty="0"/>
              <a:t>La letra se llama “be”, “pe”, “eme”, pero el fonema suena tal cual </a:t>
            </a:r>
            <a:endParaRPr lang="es-CL" dirty="0"/>
          </a:p>
        </p:txBody>
      </p:sp>
      <p:pic>
        <p:nvPicPr>
          <p:cNvPr id="4" name="/m/">
            <a:hlinkClick r:id="" action="ppaction://media"/>
            <a:extLst>
              <a:ext uri="{FF2B5EF4-FFF2-40B4-BE49-F238E27FC236}">
                <a16:creationId xmlns:a16="http://schemas.microsoft.com/office/drawing/2014/main" id="{EDEE492E-DD14-42DF-8515-FA28547379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07704" y="5715000"/>
            <a:ext cx="609600" cy="609600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7DF3E243-0BBD-4613-A7BC-A31F3438826A}"/>
              </a:ext>
            </a:extLst>
          </p:cNvPr>
          <p:cNvSpPr/>
          <p:nvPr/>
        </p:nvSpPr>
        <p:spPr>
          <a:xfrm>
            <a:off x="1430491" y="4293096"/>
            <a:ext cx="1368152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Cooper Black" panose="0208090404030B020404" pitchFamily="18" charset="0"/>
              </a:rPr>
              <a:t>/m/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2C83A861-31AB-4D15-AC74-EC05F9CA6A9C}"/>
              </a:ext>
            </a:extLst>
          </p:cNvPr>
          <p:cNvSpPr/>
          <p:nvPr/>
        </p:nvSpPr>
        <p:spPr>
          <a:xfrm>
            <a:off x="3995936" y="4258917"/>
            <a:ext cx="1368152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Cooper Black" panose="0208090404030B020404" pitchFamily="18" charset="0"/>
              </a:rPr>
              <a:t>/p/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2134FD0F-6874-4C67-BE11-5B04EBCB34FB}"/>
              </a:ext>
            </a:extLst>
          </p:cNvPr>
          <p:cNvSpPr/>
          <p:nvPr/>
        </p:nvSpPr>
        <p:spPr>
          <a:xfrm>
            <a:off x="6624160" y="4298674"/>
            <a:ext cx="1368152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Cooper Black" panose="0208090404030B020404" pitchFamily="18" charset="0"/>
              </a:rPr>
              <a:t>/</a:t>
            </a:r>
            <a:r>
              <a:rPr lang="es-ES" sz="3200" dirty="0" err="1">
                <a:latin typeface="Cooper Black" panose="0208090404030B020404" pitchFamily="18" charset="0"/>
              </a:rPr>
              <a:t>b/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pic>
        <p:nvPicPr>
          <p:cNvPr id="8" name="/p/">
            <a:hlinkClick r:id="" action="ppaction://media"/>
            <a:extLst>
              <a:ext uri="{FF2B5EF4-FFF2-40B4-BE49-F238E27FC236}">
                <a16:creationId xmlns:a16="http://schemas.microsoft.com/office/drawing/2014/main" id="{5E4CEE85-6954-4A36-B51F-DD546047268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75212" y="5715000"/>
            <a:ext cx="609600" cy="609600"/>
          </a:xfrm>
          <a:prstGeom prst="rect">
            <a:avLst/>
          </a:prstGeom>
        </p:spPr>
      </p:pic>
      <p:pic>
        <p:nvPicPr>
          <p:cNvPr id="9" name="/b/">
            <a:hlinkClick r:id="" action="ppaction://media"/>
            <a:extLst>
              <a:ext uri="{FF2B5EF4-FFF2-40B4-BE49-F238E27FC236}">
                <a16:creationId xmlns:a16="http://schemas.microsoft.com/office/drawing/2014/main" id="{C19A6E36-2CB7-43AF-8D86-F0148BED37C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03436" y="56884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34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99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4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lipse 20">
            <a:extLst>
              <a:ext uri="{FF2B5EF4-FFF2-40B4-BE49-F238E27FC236}">
                <a16:creationId xmlns:a16="http://schemas.microsoft.com/office/drawing/2014/main" id="{DAAC7A43-F8D6-4D88-825A-361346155882}"/>
              </a:ext>
            </a:extLst>
          </p:cNvPr>
          <p:cNvSpPr/>
          <p:nvPr/>
        </p:nvSpPr>
        <p:spPr>
          <a:xfrm>
            <a:off x="564163" y="717747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Cooper Black" panose="0208090404030B020404" pitchFamily="18" charset="0"/>
              </a:rPr>
              <a:t>baba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F1A09415-77C3-4D00-BC14-689363363199}"/>
              </a:ext>
            </a:extLst>
          </p:cNvPr>
          <p:cNvSpPr/>
          <p:nvPr/>
        </p:nvSpPr>
        <p:spPr>
          <a:xfrm>
            <a:off x="588774" y="1954662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Cooper Black" panose="0208090404030B020404" pitchFamily="18" charset="0"/>
              </a:rPr>
              <a:t>bebe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C114A621-6654-41DE-9855-8AB3F296F98B}"/>
              </a:ext>
            </a:extLst>
          </p:cNvPr>
          <p:cNvSpPr/>
          <p:nvPr/>
        </p:nvSpPr>
        <p:spPr>
          <a:xfrm>
            <a:off x="588774" y="3191577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err="1">
                <a:latin typeface="Cooper Black" panose="0208090404030B020404" pitchFamily="18" charset="0"/>
              </a:rPr>
              <a:t>bibi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39EA2AE3-CDC8-4B69-B6EC-24B85AF0F191}"/>
              </a:ext>
            </a:extLst>
          </p:cNvPr>
          <p:cNvSpPr/>
          <p:nvPr/>
        </p:nvSpPr>
        <p:spPr>
          <a:xfrm>
            <a:off x="588774" y="4428492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Cooper Black" panose="0208090404030B020404" pitchFamily="18" charset="0"/>
              </a:rPr>
              <a:t>bobo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5E7AB9B5-5DF7-493B-8FFB-E423BA48C866}"/>
              </a:ext>
            </a:extLst>
          </p:cNvPr>
          <p:cNvSpPr/>
          <p:nvPr/>
        </p:nvSpPr>
        <p:spPr>
          <a:xfrm>
            <a:off x="588774" y="5665407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err="1">
                <a:latin typeface="Cooper Black" panose="0208090404030B020404" pitchFamily="18" charset="0"/>
              </a:rPr>
              <a:t>bubu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29C30DA2-A4C7-4DE4-8C37-3869FADE2AF5}"/>
              </a:ext>
            </a:extLst>
          </p:cNvPr>
          <p:cNvSpPr/>
          <p:nvPr/>
        </p:nvSpPr>
        <p:spPr>
          <a:xfrm>
            <a:off x="3488904" y="717747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Cooper Black" panose="0208090404030B020404" pitchFamily="18" charset="0"/>
              </a:rPr>
              <a:t>babe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4DBDCD02-B526-4034-A400-0E5F9C71C634}"/>
              </a:ext>
            </a:extLst>
          </p:cNvPr>
          <p:cNvSpPr/>
          <p:nvPr/>
        </p:nvSpPr>
        <p:spPr>
          <a:xfrm>
            <a:off x="3513515" y="1954662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Cooper Black" panose="0208090404030B020404" pitchFamily="18" charset="0"/>
              </a:rPr>
              <a:t>bebi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FAB6F06F-960C-4CD8-AE75-9C6B48F5C800}"/>
              </a:ext>
            </a:extLst>
          </p:cNvPr>
          <p:cNvSpPr/>
          <p:nvPr/>
        </p:nvSpPr>
        <p:spPr>
          <a:xfrm>
            <a:off x="3513515" y="3191577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err="1">
                <a:latin typeface="Cooper Black" panose="0208090404030B020404" pitchFamily="18" charset="0"/>
              </a:rPr>
              <a:t>bibo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FC22E149-C9F3-4392-A0D8-C1C32E5F6030}"/>
              </a:ext>
            </a:extLst>
          </p:cNvPr>
          <p:cNvSpPr/>
          <p:nvPr/>
        </p:nvSpPr>
        <p:spPr>
          <a:xfrm>
            <a:off x="3513515" y="4428492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err="1">
                <a:latin typeface="Cooper Black" panose="0208090404030B020404" pitchFamily="18" charset="0"/>
              </a:rPr>
              <a:t>bobu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8AD6DAAD-F84C-4816-9140-6E9EE23B5753}"/>
              </a:ext>
            </a:extLst>
          </p:cNvPr>
          <p:cNvSpPr/>
          <p:nvPr/>
        </p:nvSpPr>
        <p:spPr>
          <a:xfrm>
            <a:off x="3513515" y="5665407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Cooper Black" panose="0208090404030B020404" pitchFamily="18" charset="0"/>
              </a:rPr>
              <a:t>buba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4125653A-E277-410C-81AE-F27DF403A107}"/>
              </a:ext>
            </a:extLst>
          </p:cNvPr>
          <p:cNvSpPr/>
          <p:nvPr/>
        </p:nvSpPr>
        <p:spPr>
          <a:xfrm>
            <a:off x="6438258" y="717747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Cooper Black" panose="0208090404030B020404" pitchFamily="18" charset="0"/>
              </a:rPr>
              <a:t>buba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E650F110-A7EB-4DEB-BE2D-DB8996608BA7}"/>
              </a:ext>
            </a:extLst>
          </p:cNvPr>
          <p:cNvSpPr/>
          <p:nvPr/>
        </p:nvSpPr>
        <p:spPr>
          <a:xfrm>
            <a:off x="6462869" y="1954662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err="1">
                <a:latin typeface="Cooper Black" panose="0208090404030B020404" pitchFamily="18" charset="0"/>
              </a:rPr>
              <a:t>bobe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DE742860-EA44-4D97-BB13-4A405AA2D194}"/>
              </a:ext>
            </a:extLst>
          </p:cNvPr>
          <p:cNvSpPr/>
          <p:nvPr/>
        </p:nvSpPr>
        <p:spPr>
          <a:xfrm>
            <a:off x="6462869" y="3191577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err="1">
                <a:latin typeface="Cooper Black" panose="0208090404030B020404" pitchFamily="18" charset="0"/>
              </a:rPr>
              <a:t>bibe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00C8E420-5D54-4C11-A7D7-9839DC5370C4}"/>
              </a:ext>
            </a:extLst>
          </p:cNvPr>
          <p:cNvSpPr/>
          <p:nvPr/>
        </p:nvSpPr>
        <p:spPr>
          <a:xfrm>
            <a:off x="6462869" y="4428492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Cooper Black" panose="0208090404030B020404" pitchFamily="18" charset="0"/>
              </a:rPr>
              <a:t>bebo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B3AB0424-C8CD-4FD1-83C3-F2DDE3F8E26B}"/>
              </a:ext>
            </a:extLst>
          </p:cNvPr>
          <p:cNvSpPr/>
          <p:nvPr/>
        </p:nvSpPr>
        <p:spPr>
          <a:xfrm>
            <a:off x="6462869" y="5665407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err="1">
                <a:latin typeface="Cooper Black" panose="0208090404030B020404" pitchFamily="18" charset="0"/>
              </a:rPr>
              <a:t>babu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36" name="Marcador de contenido 2">
            <a:extLst>
              <a:ext uri="{FF2B5EF4-FFF2-40B4-BE49-F238E27FC236}">
                <a16:creationId xmlns:a16="http://schemas.microsoft.com/office/drawing/2014/main" id="{5609ED3E-4E0A-4BCA-824C-04E74854A7BD}"/>
              </a:ext>
            </a:extLst>
          </p:cNvPr>
          <p:cNvSpPr txBox="1">
            <a:spLocks/>
          </p:cNvSpPr>
          <p:nvPr/>
        </p:nvSpPr>
        <p:spPr>
          <a:xfrm>
            <a:off x="694996" y="-112407"/>
            <a:ext cx="7772400" cy="86409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r>
              <a:rPr lang="es-ES" i="1" kern="0" dirty="0"/>
              <a:t>Ahora, tú solito (a), este botón suena (  ), ahora tú ¿cómo suena?</a:t>
            </a:r>
            <a:endParaRPr lang="es-CL" i="1" kern="0" dirty="0"/>
          </a:p>
        </p:txBody>
      </p:sp>
    </p:spTree>
    <p:extLst>
      <p:ext uri="{BB962C8B-B14F-4D97-AF65-F5344CB8AC3E}">
        <p14:creationId xmlns:p14="http://schemas.microsoft.com/office/powerpoint/2010/main" val="1771263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CF469BE-E1DF-4A36-8526-1E1834DFE05F}"/>
              </a:ext>
            </a:extLst>
          </p:cNvPr>
          <p:cNvSpPr/>
          <p:nvPr/>
        </p:nvSpPr>
        <p:spPr>
          <a:xfrm>
            <a:off x="183656" y="2967335"/>
            <a:ext cx="87766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LO HICISTE MUY BIEN !!!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397C3D-6F77-4C72-9776-6237BEB6CDD9}"/>
              </a:ext>
            </a:extLst>
          </p:cNvPr>
          <p:cNvSpPr txBox="1">
            <a:spLocks/>
          </p:cNvSpPr>
          <p:nvPr/>
        </p:nvSpPr>
        <p:spPr>
          <a:xfrm>
            <a:off x="1187954" y="5229200"/>
            <a:ext cx="7772400" cy="86409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i="1" kern="0" dirty="0"/>
              <a:t>(si lo desean pueden hacer una pausa de 5 a 10 minutos para luego seguir)</a:t>
            </a:r>
            <a:endParaRPr lang="es-CL" i="1" kern="0" dirty="0"/>
          </a:p>
        </p:txBody>
      </p:sp>
    </p:spTree>
    <p:extLst>
      <p:ext uri="{BB962C8B-B14F-4D97-AF65-F5344CB8AC3E}">
        <p14:creationId xmlns:p14="http://schemas.microsoft.com/office/powerpoint/2010/main" val="790117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656D73-EC42-423F-BCBD-57A9C96F2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Cooper Black" panose="0208090404030B020404" pitchFamily="18" charset="0"/>
              </a:rPr>
              <a:t>¡Aprendamos el sonido /p/!</a:t>
            </a:r>
            <a:endParaRPr lang="es-CL" dirty="0">
              <a:latin typeface="Cooper Black" panose="0208090404030B0204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288606-5FCF-4868-AF15-3DAB97396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i="1" dirty="0"/>
              <a:t>Escúchame y mírame bien! Haremos el sonido /p/</a:t>
            </a:r>
          </a:p>
          <a:p>
            <a:r>
              <a:rPr lang="es-ES" i="1" dirty="0"/>
              <a:t>Ponemos los labios juntos y haremos una explosión con ellos, así /p/</a:t>
            </a:r>
          </a:p>
          <a:p>
            <a:r>
              <a:rPr lang="es-ES" i="1" dirty="0"/>
              <a:t>¡ Otra vez !  p </a:t>
            </a:r>
            <a:r>
              <a:rPr lang="es-ES" i="1" dirty="0" err="1"/>
              <a:t>p</a:t>
            </a:r>
            <a:r>
              <a:rPr lang="es-ES" i="1" dirty="0"/>
              <a:t> </a:t>
            </a:r>
            <a:r>
              <a:rPr lang="es-ES" i="1" dirty="0" err="1"/>
              <a:t>p</a:t>
            </a:r>
            <a:r>
              <a:rPr lang="es-ES" i="1" dirty="0"/>
              <a:t> </a:t>
            </a:r>
            <a:r>
              <a:rPr lang="es-ES" i="1" dirty="0" err="1"/>
              <a:t>p</a:t>
            </a:r>
            <a:endParaRPr lang="es-ES" i="1" dirty="0"/>
          </a:p>
          <a:p>
            <a:r>
              <a:rPr lang="es-ES" i="1" dirty="0"/>
              <a:t>Ahora hagamos /</a:t>
            </a:r>
            <a:r>
              <a:rPr lang="es-ES" i="1" dirty="0" err="1"/>
              <a:t>pa</a:t>
            </a:r>
            <a:r>
              <a:rPr lang="es-ES" i="1" dirty="0"/>
              <a:t>/, repite /</a:t>
            </a:r>
            <a:r>
              <a:rPr lang="es-ES" i="1" dirty="0" err="1"/>
              <a:t>pa</a:t>
            </a:r>
            <a:r>
              <a:rPr lang="es-ES" i="1" dirty="0"/>
              <a:t>/. Repite /pe/ (luego sigan pi, </a:t>
            </a:r>
            <a:r>
              <a:rPr lang="es-ES" i="1" dirty="0" err="1"/>
              <a:t>po</a:t>
            </a:r>
            <a:r>
              <a:rPr lang="es-ES" i="1" dirty="0"/>
              <a:t>, </a:t>
            </a:r>
            <a:r>
              <a:rPr lang="es-ES" i="1" dirty="0" err="1"/>
              <a:t>pu</a:t>
            </a:r>
            <a:r>
              <a:rPr lang="es-ES" i="1" dirty="0"/>
              <a:t>)</a:t>
            </a:r>
            <a:endParaRPr lang="es-CL" i="1" dirty="0"/>
          </a:p>
        </p:txBody>
      </p:sp>
    </p:spTree>
    <p:extLst>
      <p:ext uri="{BB962C8B-B14F-4D97-AF65-F5344CB8AC3E}">
        <p14:creationId xmlns:p14="http://schemas.microsoft.com/office/powerpoint/2010/main" val="2533280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90691B-D2AB-4E12-8B1D-0100B63FA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433" y="559904"/>
            <a:ext cx="7772400" cy="864096"/>
          </a:xfrm>
        </p:spPr>
        <p:txBody>
          <a:bodyPr/>
          <a:lstStyle/>
          <a:p>
            <a:r>
              <a:rPr lang="es-ES" i="1" dirty="0"/>
              <a:t>Otra vez.. Ahora no a uno, juntos!</a:t>
            </a:r>
            <a:endParaRPr lang="es-CL" i="1" dirty="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D34D7CFE-3292-4350-B848-A01BD8D5553E}"/>
              </a:ext>
            </a:extLst>
          </p:cNvPr>
          <p:cNvSpPr/>
          <p:nvPr/>
        </p:nvSpPr>
        <p:spPr>
          <a:xfrm>
            <a:off x="716969" y="1772816"/>
            <a:ext cx="1224136" cy="1080120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>
                <a:latin typeface="Cooper Black" panose="0208090404030B020404" pitchFamily="18" charset="0"/>
              </a:rPr>
              <a:t>pa</a:t>
            </a:r>
            <a:endParaRPr lang="es-CL" sz="2800" dirty="0">
              <a:latin typeface="Cooper Black" panose="0208090404030B020404" pitchFamily="18" charset="0"/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0A102382-36B5-4658-B8FC-54D39943F36B}"/>
              </a:ext>
            </a:extLst>
          </p:cNvPr>
          <p:cNvSpPr/>
          <p:nvPr/>
        </p:nvSpPr>
        <p:spPr>
          <a:xfrm>
            <a:off x="2246580" y="1772816"/>
            <a:ext cx="1224136" cy="1080120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Cooper Black" panose="0208090404030B020404" pitchFamily="18" charset="0"/>
              </a:rPr>
              <a:t>pe</a:t>
            </a:r>
            <a:endParaRPr lang="es-CL" sz="2800" dirty="0">
              <a:latin typeface="Cooper Black" panose="0208090404030B020404" pitchFamily="18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2C72D1CA-9ABE-47DF-B522-A12E92CBDD28}"/>
              </a:ext>
            </a:extLst>
          </p:cNvPr>
          <p:cNvSpPr/>
          <p:nvPr/>
        </p:nvSpPr>
        <p:spPr>
          <a:xfrm>
            <a:off x="3776191" y="1772816"/>
            <a:ext cx="1224136" cy="1080120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Cooper Black" panose="0208090404030B020404" pitchFamily="18" charset="0"/>
              </a:rPr>
              <a:t>pi</a:t>
            </a:r>
            <a:endParaRPr lang="es-CL" sz="2800" dirty="0">
              <a:latin typeface="Cooper Black" panose="0208090404030B020404" pitchFamily="18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476F6CBF-A7CA-4047-88BC-DE1A0142892B}"/>
              </a:ext>
            </a:extLst>
          </p:cNvPr>
          <p:cNvSpPr/>
          <p:nvPr/>
        </p:nvSpPr>
        <p:spPr>
          <a:xfrm>
            <a:off x="5305802" y="1772816"/>
            <a:ext cx="1224136" cy="1080120"/>
          </a:xfrm>
          <a:prstGeom prst="ellips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>
                <a:latin typeface="Cooper Black" panose="0208090404030B020404" pitchFamily="18" charset="0"/>
              </a:rPr>
              <a:t>po</a:t>
            </a:r>
            <a:endParaRPr lang="es-CL" sz="2800" dirty="0">
              <a:latin typeface="Cooper Black" panose="0208090404030B020404" pitchFamily="18" charset="0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87545BE1-FABE-49C1-8C6A-DD1A1CA3DFDA}"/>
              </a:ext>
            </a:extLst>
          </p:cNvPr>
          <p:cNvSpPr/>
          <p:nvPr/>
        </p:nvSpPr>
        <p:spPr>
          <a:xfrm>
            <a:off x="6835413" y="1784040"/>
            <a:ext cx="1224136" cy="1080120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>
                <a:latin typeface="Cooper Black" panose="0208090404030B020404" pitchFamily="18" charset="0"/>
              </a:rPr>
              <a:t>pu</a:t>
            </a:r>
            <a:endParaRPr lang="es-CL" sz="2800" dirty="0">
              <a:latin typeface="Cooper Black" panose="0208090404030B020404" pitchFamily="18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6476EFC3-989D-4CF6-A7AF-26D2D1CAB467}"/>
              </a:ext>
            </a:extLst>
          </p:cNvPr>
          <p:cNvSpPr/>
          <p:nvPr/>
        </p:nvSpPr>
        <p:spPr>
          <a:xfrm>
            <a:off x="716969" y="4425888"/>
            <a:ext cx="1224136" cy="1080120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>
                <a:latin typeface="Cooper Black" panose="0208090404030B020404" pitchFamily="18" charset="0"/>
              </a:rPr>
              <a:t>pu</a:t>
            </a:r>
            <a:endParaRPr lang="es-CL" sz="2800" dirty="0">
              <a:latin typeface="Cooper Black" panose="0208090404030B020404" pitchFamily="18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48EE2EC1-A7E0-4389-80DB-19B7BB6D6B94}"/>
              </a:ext>
            </a:extLst>
          </p:cNvPr>
          <p:cNvSpPr/>
          <p:nvPr/>
        </p:nvSpPr>
        <p:spPr>
          <a:xfrm>
            <a:off x="2246580" y="4425888"/>
            <a:ext cx="1224136" cy="1080120"/>
          </a:xfrm>
          <a:prstGeom prst="ellips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>
                <a:latin typeface="Cooper Black" panose="0208090404030B020404" pitchFamily="18" charset="0"/>
              </a:rPr>
              <a:t>po</a:t>
            </a:r>
            <a:endParaRPr lang="es-CL" sz="2800" dirty="0">
              <a:latin typeface="Cooper Black" panose="0208090404030B020404" pitchFamily="18" charset="0"/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6EEC272C-1C24-469E-91D4-285685D9930C}"/>
              </a:ext>
            </a:extLst>
          </p:cNvPr>
          <p:cNvSpPr/>
          <p:nvPr/>
        </p:nvSpPr>
        <p:spPr>
          <a:xfrm>
            <a:off x="3776191" y="4425888"/>
            <a:ext cx="1224136" cy="1080120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Cooper Black" panose="0208090404030B020404" pitchFamily="18" charset="0"/>
              </a:rPr>
              <a:t>pi</a:t>
            </a:r>
            <a:endParaRPr lang="es-CL" sz="2800" dirty="0">
              <a:latin typeface="Cooper Black" panose="0208090404030B020404" pitchFamily="18" charset="0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36FF4415-A867-4AED-8833-C597EE0D8E4C}"/>
              </a:ext>
            </a:extLst>
          </p:cNvPr>
          <p:cNvSpPr/>
          <p:nvPr/>
        </p:nvSpPr>
        <p:spPr>
          <a:xfrm>
            <a:off x="5305802" y="4425888"/>
            <a:ext cx="1224136" cy="1080120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Cooper Black" panose="0208090404030B020404" pitchFamily="18" charset="0"/>
              </a:rPr>
              <a:t>pe</a:t>
            </a:r>
            <a:endParaRPr lang="es-CL" sz="2800" dirty="0">
              <a:latin typeface="Cooper Black" panose="0208090404030B020404" pitchFamily="18" charset="0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536F5ED1-CEB9-4733-ABDD-1A7545409C45}"/>
              </a:ext>
            </a:extLst>
          </p:cNvPr>
          <p:cNvSpPr/>
          <p:nvPr/>
        </p:nvSpPr>
        <p:spPr>
          <a:xfrm>
            <a:off x="6835413" y="4437112"/>
            <a:ext cx="1224136" cy="1080120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>
                <a:latin typeface="Cooper Black" panose="0208090404030B020404" pitchFamily="18" charset="0"/>
              </a:rPr>
              <a:t>pa</a:t>
            </a:r>
            <a:endParaRPr lang="es-CL" sz="28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4159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90A54D0B-1AA0-4F23-8368-AA776E4805CA}"/>
              </a:ext>
            </a:extLst>
          </p:cNvPr>
          <p:cNvSpPr/>
          <p:nvPr/>
        </p:nvSpPr>
        <p:spPr>
          <a:xfrm>
            <a:off x="539552" y="332656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Cooper Black" panose="0208090404030B020404" pitchFamily="18" charset="0"/>
              </a:rPr>
              <a:t>papa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C1BAB1AC-BFA0-46CD-BA40-E6FF7752E811}"/>
              </a:ext>
            </a:extLst>
          </p:cNvPr>
          <p:cNvSpPr/>
          <p:nvPr/>
        </p:nvSpPr>
        <p:spPr>
          <a:xfrm>
            <a:off x="564163" y="1569571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Cooper Black" panose="0208090404030B020404" pitchFamily="18" charset="0"/>
              </a:rPr>
              <a:t>pepe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D698A64E-936A-405A-A60E-3467A06F5268}"/>
              </a:ext>
            </a:extLst>
          </p:cNvPr>
          <p:cNvSpPr/>
          <p:nvPr/>
        </p:nvSpPr>
        <p:spPr>
          <a:xfrm>
            <a:off x="564163" y="2806486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Cooper Black" panose="0208090404030B020404" pitchFamily="18" charset="0"/>
              </a:rPr>
              <a:t>pipi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27B7BA7B-E4A3-4D31-A6E9-8790FADFFE3F}"/>
              </a:ext>
            </a:extLst>
          </p:cNvPr>
          <p:cNvSpPr/>
          <p:nvPr/>
        </p:nvSpPr>
        <p:spPr>
          <a:xfrm>
            <a:off x="564163" y="4043401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Cooper Black" panose="0208090404030B020404" pitchFamily="18" charset="0"/>
              </a:rPr>
              <a:t>popo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224E8811-DC21-430D-802A-776AA5B7968E}"/>
              </a:ext>
            </a:extLst>
          </p:cNvPr>
          <p:cNvSpPr/>
          <p:nvPr/>
        </p:nvSpPr>
        <p:spPr>
          <a:xfrm>
            <a:off x="564163" y="5280316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Cooper Black" panose="0208090404030B020404" pitchFamily="18" charset="0"/>
              </a:rPr>
              <a:t>pupu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E447A2BC-560F-4FB2-872F-6B46AAE608EF}"/>
              </a:ext>
            </a:extLst>
          </p:cNvPr>
          <p:cNvSpPr/>
          <p:nvPr/>
        </p:nvSpPr>
        <p:spPr>
          <a:xfrm>
            <a:off x="3464293" y="332656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Cooper Black" panose="0208090404030B020404" pitchFamily="18" charset="0"/>
              </a:rPr>
              <a:t>pape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6859D9A4-6BBB-4AD2-BE60-48123A8CA4AA}"/>
              </a:ext>
            </a:extLst>
          </p:cNvPr>
          <p:cNvSpPr/>
          <p:nvPr/>
        </p:nvSpPr>
        <p:spPr>
          <a:xfrm>
            <a:off x="3488904" y="1569571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err="1">
                <a:latin typeface="Cooper Black" panose="0208090404030B020404" pitchFamily="18" charset="0"/>
              </a:rPr>
              <a:t>pepi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17F9F1F6-957A-4F76-84D6-F93091ADB0A3}"/>
              </a:ext>
            </a:extLst>
          </p:cNvPr>
          <p:cNvSpPr/>
          <p:nvPr/>
        </p:nvSpPr>
        <p:spPr>
          <a:xfrm>
            <a:off x="3488904" y="2806486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Cooper Black" panose="0208090404030B020404" pitchFamily="18" charset="0"/>
              </a:rPr>
              <a:t>pipo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241EED7F-9014-4C8A-933B-0989C797827A}"/>
              </a:ext>
            </a:extLst>
          </p:cNvPr>
          <p:cNvSpPr/>
          <p:nvPr/>
        </p:nvSpPr>
        <p:spPr>
          <a:xfrm>
            <a:off x="3488904" y="4043401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err="1">
                <a:latin typeface="Cooper Black" panose="0208090404030B020404" pitchFamily="18" charset="0"/>
              </a:rPr>
              <a:t>popu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49FEFA92-9DA5-429C-9C85-79B5110A9A1A}"/>
              </a:ext>
            </a:extLst>
          </p:cNvPr>
          <p:cNvSpPr/>
          <p:nvPr/>
        </p:nvSpPr>
        <p:spPr>
          <a:xfrm>
            <a:off x="3488904" y="5280316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Cooper Black" panose="0208090404030B020404" pitchFamily="18" charset="0"/>
              </a:rPr>
              <a:t>pupa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6ED35BF0-4491-4D4C-BF50-66CD7D2ED3EE}"/>
              </a:ext>
            </a:extLst>
          </p:cNvPr>
          <p:cNvSpPr/>
          <p:nvPr/>
        </p:nvSpPr>
        <p:spPr>
          <a:xfrm>
            <a:off x="6413647" y="332656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Cooper Black" panose="0208090404030B020404" pitchFamily="18" charset="0"/>
              </a:rPr>
              <a:t>pupa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BD111B59-1976-42AD-ABA1-4B83EFCD66CE}"/>
              </a:ext>
            </a:extLst>
          </p:cNvPr>
          <p:cNvSpPr/>
          <p:nvPr/>
        </p:nvSpPr>
        <p:spPr>
          <a:xfrm>
            <a:off x="6438258" y="1569571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Cooper Black" panose="0208090404030B020404" pitchFamily="18" charset="0"/>
              </a:rPr>
              <a:t>pope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7F814691-D279-4259-8E9E-CE8F6C2A9006}"/>
              </a:ext>
            </a:extLst>
          </p:cNvPr>
          <p:cNvSpPr/>
          <p:nvPr/>
        </p:nvSpPr>
        <p:spPr>
          <a:xfrm>
            <a:off x="6438258" y="2806486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Cooper Black" panose="0208090404030B020404" pitchFamily="18" charset="0"/>
              </a:rPr>
              <a:t>pipe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8CC2191B-1543-4DBA-AB89-FB47AE539AC0}"/>
              </a:ext>
            </a:extLst>
          </p:cNvPr>
          <p:cNvSpPr/>
          <p:nvPr/>
        </p:nvSpPr>
        <p:spPr>
          <a:xfrm>
            <a:off x="6438258" y="4043401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Cooper Black" panose="0208090404030B020404" pitchFamily="18" charset="0"/>
              </a:rPr>
              <a:t>pepo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EFE67CFC-8D00-4920-99C6-03F0672E5386}"/>
              </a:ext>
            </a:extLst>
          </p:cNvPr>
          <p:cNvSpPr/>
          <p:nvPr/>
        </p:nvSpPr>
        <p:spPr>
          <a:xfrm>
            <a:off x="6438258" y="5280316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err="1">
                <a:latin typeface="Cooper Black" panose="0208090404030B020404" pitchFamily="18" charset="0"/>
              </a:rPr>
              <a:t>papu</a:t>
            </a:r>
            <a:endParaRPr lang="es-CL" sz="32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8124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90691B-D2AB-4E12-8B1D-0100B63FA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433" y="559904"/>
            <a:ext cx="7772400" cy="864096"/>
          </a:xfrm>
        </p:spPr>
        <p:txBody>
          <a:bodyPr/>
          <a:lstStyle/>
          <a:p>
            <a:r>
              <a:rPr lang="es-ES" i="1" dirty="0"/>
              <a:t>Ahora, tú solito (a), este botón suena (  ), ahora tú ¿cómo suena?</a:t>
            </a:r>
            <a:endParaRPr lang="es-CL" i="1" dirty="0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8F17F30E-8AA8-47E8-BF4A-396ED8DE1E1E}"/>
              </a:ext>
            </a:extLst>
          </p:cNvPr>
          <p:cNvSpPr/>
          <p:nvPr/>
        </p:nvSpPr>
        <p:spPr>
          <a:xfrm>
            <a:off x="716969" y="1772816"/>
            <a:ext cx="1224136" cy="1080120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>
                <a:latin typeface="Cooper Black" panose="0208090404030B020404" pitchFamily="18" charset="0"/>
              </a:rPr>
              <a:t>pa</a:t>
            </a:r>
            <a:endParaRPr lang="es-CL" sz="2800" dirty="0">
              <a:latin typeface="Cooper Black" panose="0208090404030B020404" pitchFamily="18" charset="0"/>
            </a:endParaRP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861B2DBB-AC2F-461C-834E-2AF91144A61F}"/>
              </a:ext>
            </a:extLst>
          </p:cNvPr>
          <p:cNvSpPr/>
          <p:nvPr/>
        </p:nvSpPr>
        <p:spPr>
          <a:xfrm>
            <a:off x="2246580" y="1772816"/>
            <a:ext cx="1224136" cy="1080120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Cooper Black" panose="0208090404030B020404" pitchFamily="18" charset="0"/>
              </a:rPr>
              <a:t>pe</a:t>
            </a:r>
            <a:endParaRPr lang="es-CL" sz="2800" dirty="0">
              <a:latin typeface="Cooper Black" panose="0208090404030B020404" pitchFamily="18" charset="0"/>
            </a:endParaRP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8469EB21-6646-40E0-B7D5-4AD9A2607803}"/>
              </a:ext>
            </a:extLst>
          </p:cNvPr>
          <p:cNvSpPr/>
          <p:nvPr/>
        </p:nvSpPr>
        <p:spPr>
          <a:xfrm>
            <a:off x="3776191" y="1772816"/>
            <a:ext cx="1224136" cy="1080120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Cooper Black" panose="0208090404030B020404" pitchFamily="18" charset="0"/>
              </a:rPr>
              <a:t>pi</a:t>
            </a:r>
            <a:endParaRPr lang="es-CL" sz="2800" dirty="0">
              <a:latin typeface="Cooper Black" panose="0208090404030B020404" pitchFamily="18" charset="0"/>
            </a:endParaRP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C23D8944-6128-4FAC-A73D-CA1DCEFA3F05}"/>
              </a:ext>
            </a:extLst>
          </p:cNvPr>
          <p:cNvSpPr/>
          <p:nvPr/>
        </p:nvSpPr>
        <p:spPr>
          <a:xfrm>
            <a:off x="5305802" y="1772816"/>
            <a:ext cx="1224136" cy="1080120"/>
          </a:xfrm>
          <a:prstGeom prst="ellips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>
                <a:latin typeface="Cooper Black" panose="0208090404030B020404" pitchFamily="18" charset="0"/>
              </a:rPr>
              <a:t>po</a:t>
            </a:r>
            <a:endParaRPr lang="es-CL" sz="2800" dirty="0">
              <a:latin typeface="Cooper Black" panose="0208090404030B020404" pitchFamily="18" charset="0"/>
            </a:endParaRP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33C67F52-BE68-44B9-9F7C-2B60D6A33F17}"/>
              </a:ext>
            </a:extLst>
          </p:cNvPr>
          <p:cNvSpPr/>
          <p:nvPr/>
        </p:nvSpPr>
        <p:spPr>
          <a:xfrm>
            <a:off x="6835413" y="1784040"/>
            <a:ext cx="1224136" cy="1080120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>
                <a:latin typeface="Cooper Black" panose="0208090404030B020404" pitchFamily="18" charset="0"/>
              </a:rPr>
              <a:t>pu</a:t>
            </a:r>
            <a:endParaRPr lang="es-CL" sz="2800" dirty="0">
              <a:latin typeface="Cooper Black" panose="0208090404030B020404" pitchFamily="18" charset="0"/>
            </a:endParaRP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5EC7E6F2-3127-4BD9-A623-A8350AF6627A}"/>
              </a:ext>
            </a:extLst>
          </p:cNvPr>
          <p:cNvSpPr/>
          <p:nvPr/>
        </p:nvSpPr>
        <p:spPr>
          <a:xfrm>
            <a:off x="716969" y="4425888"/>
            <a:ext cx="1224136" cy="1080120"/>
          </a:xfrm>
          <a:prstGeom prst="ellips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>
                <a:latin typeface="Cooper Black" panose="0208090404030B020404" pitchFamily="18" charset="0"/>
              </a:rPr>
              <a:t>pu</a:t>
            </a:r>
            <a:endParaRPr lang="es-CL" sz="2800" dirty="0">
              <a:latin typeface="Cooper Black" panose="0208090404030B020404" pitchFamily="18" charset="0"/>
            </a:endParaRP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088B5CBD-1339-4CBA-A70D-C54E8BF3F76B}"/>
              </a:ext>
            </a:extLst>
          </p:cNvPr>
          <p:cNvSpPr/>
          <p:nvPr/>
        </p:nvSpPr>
        <p:spPr>
          <a:xfrm>
            <a:off x="2246580" y="4425888"/>
            <a:ext cx="1224136" cy="1080120"/>
          </a:xfrm>
          <a:prstGeom prst="ellips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>
                <a:latin typeface="Cooper Black" panose="0208090404030B020404" pitchFamily="18" charset="0"/>
              </a:rPr>
              <a:t>po</a:t>
            </a:r>
            <a:endParaRPr lang="es-CL" sz="2800" dirty="0">
              <a:latin typeface="Cooper Black" panose="0208090404030B020404" pitchFamily="18" charset="0"/>
            </a:endParaRP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A7335675-506A-4CD8-BCCE-D1E532236E44}"/>
              </a:ext>
            </a:extLst>
          </p:cNvPr>
          <p:cNvSpPr/>
          <p:nvPr/>
        </p:nvSpPr>
        <p:spPr>
          <a:xfrm>
            <a:off x="3776191" y="4425888"/>
            <a:ext cx="1224136" cy="1080120"/>
          </a:xfrm>
          <a:prstGeom prst="ellipse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Cooper Black" panose="0208090404030B020404" pitchFamily="18" charset="0"/>
              </a:rPr>
              <a:t>pi</a:t>
            </a:r>
            <a:endParaRPr lang="es-CL" sz="2800" dirty="0">
              <a:latin typeface="Cooper Black" panose="0208090404030B020404" pitchFamily="18" charset="0"/>
            </a:endParaRP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C46359DF-4281-4D8C-958E-A6868AF43ADA}"/>
              </a:ext>
            </a:extLst>
          </p:cNvPr>
          <p:cNvSpPr/>
          <p:nvPr/>
        </p:nvSpPr>
        <p:spPr>
          <a:xfrm>
            <a:off x="5305802" y="4425888"/>
            <a:ext cx="1224136" cy="1080120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Cooper Black" panose="0208090404030B020404" pitchFamily="18" charset="0"/>
              </a:rPr>
              <a:t>pe</a:t>
            </a:r>
            <a:endParaRPr lang="es-CL" sz="2800" dirty="0">
              <a:latin typeface="Cooper Black" panose="0208090404030B020404" pitchFamily="18" charset="0"/>
            </a:endParaRP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8B880EED-0317-4300-ACBA-163A1CA8B31D}"/>
              </a:ext>
            </a:extLst>
          </p:cNvPr>
          <p:cNvSpPr/>
          <p:nvPr/>
        </p:nvSpPr>
        <p:spPr>
          <a:xfrm>
            <a:off x="6835413" y="4437112"/>
            <a:ext cx="1224136" cy="1080120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>
                <a:latin typeface="Cooper Black" panose="0208090404030B020404" pitchFamily="18" charset="0"/>
              </a:rPr>
              <a:t>pa</a:t>
            </a:r>
            <a:endParaRPr lang="es-CL" sz="28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7828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lipse 17">
            <a:extLst>
              <a:ext uri="{FF2B5EF4-FFF2-40B4-BE49-F238E27FC236}">
                <a16:creationId xmlns:a16="http://schemas.microsoft.com/office/drawing/2014/main" id="{B2FACB99-C9C5-4D17-9960-772899C0E730}"/>
              </a:ext>
            </a:extLst>
          </p:cNvPr>
          <p:cNvSpPr/>
          <p:nvPr/>
        </p:nvSpPr>
        <p:spPr>
          <a:xfrm>
            <a:off x="675861" y="761628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Cooper Black" panose="0208090404030B020404" pitchFamily="18" charset="0"/>
              </a:rPr>
              <a:t>papa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24DADC24-CEA3-4B23-8D1F-DA7F183EC7ED}"/>
              </a:ext>
            </a:extLst>
          </p:cNvPr>
          <p:cNvSpPr/>
          <p:nvPr/>
        </p:nvSpPr>
        <p:spPr>
          <a:xfrm>
            <a:off x="700472" y="1998543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Cooper Black" panose="0208090404030B020404" pitchFamily="18" charset="0"/>
              </a:rPr>
              <a:t>pepe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FC0CE74D-EDA1-4CB2-8E97-D2ABC09FFA05}"/>
              </a:ext>
            </a:extLst>
          </p:cNvPr>
          <p:cNvSpPr/>
          <p:nvPr/>
        </p:nvSpPr>
        <p:spPr>
          <a:xfrm>
            <a:off x="700472" y="3235458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Cooper Black" panose="0208090404030B020404" pitchFamily="18" charset="0"/>
              </a:rPr>
              <a:t>pipi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6A761F12-793C-472D-B26D-912E1DEE7FD4}"/>
              </a:ext>
            </a:extLst>
          </p:cNvPr>
          <p:cNvSpPr/>
          <p:nvPr/>
        </p:nvSpPr>
        <p:spPr>
          <a:xfrm>
            <a:off x="700472" y="4472373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Cooper Black" panose="0208090404030B020404" pitchFamily="18" charset="0"/>
              </a:rPr>
              <a:t>popo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35EFB27B-537B-457B-8819-73655C7B074B}"/>
              </a:ext>
            </a:extLst>
          </p:cNvPr>
          <p:cNvSpPr/>
          <p:nvPr/>
        </p:nvSpPr>
        <p:spPr>
          <a:xfrm>
            <a:off x="700472" y="5709288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Cooper Black" panose="0208090404030B020404" pitchFamily="18" charset="0"/>
              </a:rPr>
              <a:t>pupu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21730154-BAB2-4E81-A600-D207521ED8F6}"/>
              </a:ext>
            </a:extLst>
          </p:cNvPr>
          <p:cNvSpPr/>
          <p:nvPr/>
        </p:nvSpPr>
        <p:spPr>
          <a:xfrm>
            <a:off x="3600602" y="761628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Cooper Black" panose="0208090404030B020404" pitchFamily="18" charset="0"/>
              </a:rPr>
              <a:t>pape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C3B20FB5-168D-4F7F-80FF-7B3A697C648E}"/>
              </a:ext>
            </a:extLst>
          </p:cNvPr>
          <p:cNvSpPr/>
          <p:nvPr/>
        </p:nvSpPr>
        <p:spPr>
          <a:xfrm>
            <a:off x="3625213" y="1998543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err="1">
                <a:latin typeface="Cooper Black" panose="0208090404030B020404" pitchFamily="18" charset="0"/>
              </a:rPr>
              <a:t>pepi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240131D0-0742-4440-B90B-1CE2BC4B0626}"/>
              </a:ext>
            </a:extLst>
          </p:cNvPr>
          <p:cNvSpPr/>
          <p:nvPr/>
        </p:nvSpPr>
        <p:spPr>
          <a:xfrm>
            <a:off x="3625213" y="3235458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Cooper Black" panose="0208090404030B020404" pitchFamily="18" charset="0"/>
              </a:rPr>
              <a:t>pipo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790D6E21-A07C-40DB-A501-EC1CFF40351B}"/>
              </a:ext>
            </a:extLst>
          </p:cNvPr>
          <p:cNvSpPr/>
          <p:nvPr/>
        </p:nvSpPr>
        <p:spPr>
          <a:xfrm>
            <a:off x="3625213" y="4472373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err="1">
                <a:latin typeface="Cooper Black" panose="0208090404030B020404" pitchFamily="18" charset="0"/>
              </a:rPr>
              <a:t>popu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8CA4C675-2EF5-43F8-B6E6-1B3FFE6F806F}"/>
              </a:ext>
            </a:extLst>
          </p:cNvPr>
          <p:cNvSpPr/>
          <p:nvPr/>
        </p:nvSpPr>
        <p:spPr>
          <a:xfrm>
            <a:off x="3625213" y="5709288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Cooper Black" panose="0208090404030B020404" pitchFamily="18" charset="0"/>
              </a:rPr>
              <a:t>pupa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46BCDE3C-BCDC-46DB-B9FA-40498C756A92}"/>
              </a:ext>
            </a:extLst>
          </p:cNvPr>
          <p:cNvSpPr/>
          <p:nvPr/>
        </p:nvSpPr>
        <p:spPr>
          <a:xfrm>
            <a:off x="6549956" y="761628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Cooper Black" panose="0208090404030B020404" pitchFamily="18" charset="0"/>
              </a:rPr>
              <a:t>pupa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id="{7A7DACA7-6D7F-4EBC-88E2-6DF5102B1861}"/>
              </a:ext>
            </a:extLst>
          </p:cNvPr>
          <p:cNvSpPr/>
          <p:nvPr/>
        </p:nvSpPr>
        <p:spPr>
          <a:xfrm>
            <a:off x="6574567" y="1998543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Cooper Black" panose="0208090404030B020404" pitchFamily="18" charset="0"/>
              </a:rPr>
              <a:t>pope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id="{B41794BC-C706-4F0B-826F-95055CA2CCEB}"/>
              </a:ext>
            </a:extLst>
          </p:cNvPr>
          <p:cNvSpPr/>
          <p:nvPr/>
        </p:nvSpPr>
        <p:spPr>
          <a:xfrm>
            <a:off x="6574567" y="3235458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Cooper Black" panose="0208090404030B020404" pitchFamily="18" charset="0"/>
              </a:rPr>
              <a:t>pipe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id="{FCD76A29-6714-4791-B7C2-9C9B7CBC4671}"/>
              </a:ext>
            </a:extLst>
          </p:cNvPr>
          <p:cNvSpPr/>
          <p:nvPr/>
        </p:nvSpPr>
        <p:spPr>
          <a:xfrm>
            <a:off x="6574567" y="4472373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Cooper Black" panose="0208090404030B020404" pitchFamily="18" charset="0"/>
              </a:rPr>
              <a:t>pepo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48" name="Elipse 47">
            <a:extLst>
              <a:ext uri="{FF2B5EF4-FFF2-40B4-BE49-F238E27FC236}">
                <a16:creationId xmlns:a16="http://schemas.microsoft.com/office/drawing/2014/main" id="{4DC1DA30-E645-4442-A25C-9B054A87D1F5}"/>
              </a:ext>
            </a:extLst>
          </p:cNvPr>
          <p:cNvSpPr/>
          <p:nvPr/>
        </p:nvSpPr>
        <p:spPr>
          <a:xfrm>
            <a:off x="6574567" y="5709288"/>
            <a:ext cx="2166192" cy="11082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err="1">
                <a:latin typeface="Cooper Black" panose="0208090404030B020404" pitchFamily="18" charset="0"/>
              </a:rPr>
              <a:t>papu</a:t>
            </a:r>
            <a:endParaRPr lang="es-CL" sz="3200" dirty="0">
              <a:latin typeface="Cooper Black" panose="0208090404030B020404" pitchFamily="18" charset="0"/>
            </a:endParaRPr>
          </a:p>
        </p:txBody>
      </p:sp>
      <p:sp>
        <p:nvSpPr>
          <p:cNvPr id="49" name="Marcador de contenido 2">
            <a:extLst>
              <a:ext uri="{FF2B5EF4-FFF2-40B4-BE49-F238E27FC236}">
                <a16:creationId xmlns:a16="http://schemas.microsoft.com/office/drawing/2014/main" id="{EB4443EB-F6DF-4DE0-9FA1-0827D5319E75}"/>
              </a:ext>
            </a:extLst>
          </p:cNvPr>
          <p:cNvSpPr txBox="1">
            <a:spLocks/>
          </p:cNvSpPr>
          <p:nvPr/>
        </p:nvSpPr>
        <p:spPr>
          <a:xfrm>
            <a:off x="700472" y="-102468"/>
            <a:ext cx="7772400" cy="86409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r>
              <a:rPr lang="es-ES" i="1" kern="0" dirty="0"/>
              <a:t>Ahora, tú solito (a), este botón suena (  ), ahora tú ¿cómo suena?</a:t>
            </a:r>
            <a:endParaRPr lang="es-CL" i="1" kern="0" dirty="0"/>
          </a:p>
        </p:txBody>
      </p:sp>
    </p:spTree>
    <p:extLst>
      <p:ext uri="{BB962C8B-B14F-4D97-AF65-F5344CB8AC3E}">
        <p14:creationId xmlns:p14="http://schemas.microsoft.com/office/powerpoint/2010/main" val="9672021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CF469BE-E1DF-4A36-8526-1E1834DFE05F}"/>
              </a:ext>
            </a:extLst>
          </p:cNvPr>
          <p:cNvSpPr/>
          <p:nvPr/>
        </p:nvSpPr>
        <p:spPr>
          <a:xfrm>
            <a:off x="183651" y="1772816"/>
            <a:ext cx="8776698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LO HICISTE MUY BIEN !!!</a:t>
            </a:r>
          </a:p>
          <a:p>
            <a:pPr algn="ctr"/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Ahora veamos el vídeo </a:t>
            </a:r>
          </a:p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“palo, pelo, pilo” para </a:t>
            </a:r>
          </a:p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divertirnos y bailar 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75556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Aros Hula Hula - Aros de Gimnasia Artística - Ula Hula | Deportes">
            <a:extLst>
              <a:ext uri="{FF2B5EF4-FFF2-40B4-BE49-F238E27FC236}">
                <a16:creationId xmlns:a16="http://schemas.microsoft.com/office/drawing/2014/main" id="{24242FFE-D45A-4193-8140-DA0F93E54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453" y="2188923"/>
            <a:ext cx="2370162" cy="237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Verde; los círculos de papel de color rosa y gris enmarcan el texto ...">
            <a:extLst>
              <a:ext uri="{FF2B5EF4-FFF2-40B4-BE49-F238E27FC236}">
                <a16:creationId xmlns:a16="http://schemas.microsoft.com/office/drawing/2014/main" id="{27E448CB-C0CF-474A-A364-4B14585F2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68275"/>
            <a:ext cx="2526431" cy="220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10 círculos de carton">
            <a:extLst>
              <a:ext uri="{FF2B5EF4-FFF2-40B4-BE49-F238E27FC236}">
                <a16:creationId xmlns:a16="http://schemas.microsoft.com/office/drawing/2014/main" id="{17710D48-96A3-4EE5-A778-1CDA36E07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853" y="2017943"/>
            <a:ext cx="2207600" cy="220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Sirva sostener la tiza blanca para escribir algo en tablero negro con ...">
            <a:extLst>
              <a:ext uri="{FF2B5EF4-FFF2-40B4-BE49-F238E27FC236}">
                <a16:creationId xmlns:a16="http://schemas.microsoft.com/office/drawing/2014/main" id="{A690D891-C6B7-49DD-92A6-62651F98D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621" y="4254645"/>
            <a:ext cx="2733032" cy="182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2F90CB08-E63C-4EA4-8310-0468F74363CF}"/>
              </a:ext>
            </a:extLst>
          </p:cNvPr>
          <p:cNvSpPr/>
          <p:nvPr/>
        </p:nvSpPr>
        <p:spPr>
          <a:xfrm>
            <a:off x="407347" y="548681"/>
            <a:ext cx="3876621" cy="5703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sz="28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 adultos deben preparar previamente el material a utilizar: “burbujas”.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sz="28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Hacer burbujas recortando círculos de papel, cartulina, cartón, goma </a:t>
            </a:r>
            <a:r>
              <a:rPr lang="es-ES" sz="2800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</a:t>
            </a:r>
            <a:r>
              <a:rPr lang="es-ES" sz="28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(material encontrado en el hogar), también puede dibujarlos con tiza en piso. </a:t>
            </a:r>
            <a:endParaRPr lang="es-C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299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F90CB08-E63C-4EA4-8310-0468F74363CF}"/>
              </a:ext>
            </a:extLst>
          </p:cNvPr>
          <p:cNvSpPr/>
          <p:nvPr/>
        </p:nvSpPr>
        <p:spPr>
          <a:xfrm>
            <a:off x="395536" y="1772816"/>
            <a:ext cx="3876621" cy="2374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sz="28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Luego preparar labios o besos de cartón, cartulina, goma </a:t>
            </a:r>
            <a:r>
              <a:rPr lang="es-ES" sz="2800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</a:t>
            </a:r>
            <a:r>
              <a:rPr lang="es-ES" sz="28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alambre, tiza, o lo que tenga disponible</a:t>
            </a:r>
            <a:endParaRPr lang="es-C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Red Lips Made Of Paper On A Rose Background The Concept For The ...">
            <a:extLst>
              <a:ext uri="{FF2B5EF4-FFF2-40B4-BE49-F238E27FC236}">
                <a16:creationId xmlns:a16="http://schemas.microsoft.com/office/drawing/2014/main" id="{F5883B8B-1121-4620-99F9-5946478A2E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5" t="44087" r="32675" b="42905"/>
          <a:stretch/>
        </p:blipFill>
        <p:spPr bwMode="auto">
          <a:xfrm>
            <a:off x="5364088" y="1124744"/>
            <a:ext cx="272321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abios &quot;Betty&quot; para Photocall - ¿Quién dijo boda?®">
            <a:extLst>
              <a:ext uri="{FF2B5EF4-FFF2-40B4-BE49-F238E27FC236}">
                <a16:creationId xmlns:a16="http://schemas.microsoft.com/office/drawing/2014/main" id="{02979518-1E0E-4892-AAA1-441C1EF71A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0" b="18500"/>
          <a:stretch/>
        </p:blipFill>
        <p:spPr bwMode="auto">
          <a:xfrm>
            <a:off x="5855568" y="4797152"/>
            <a:ext cx="274320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halkboard of hand drawing of whiskers of man and lips of woman, vector illustration.">
            <a:extLst>
              <a:ext uri="{FF2B5EF4-FFF2-40B4-BE49-F238E27FC236}">
                <a16:creationId xmlns:a16="http://schemas.microsoft.com/office/drawing/2014/main" id="{22B2B4CA-AD4D-484F-982D-FF4CF808FD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9762" r="55246" b="73167"/>
          <a:stretch/>
        </p:blipFill>
        <p:spPr bwMode="auto">
          <a:xfrm>
            <a:off x="4272157" y="4146992"/>
            <a:ext cx="186039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ibujos para colorear de LABIOS y BOCAS | Moldes de dibujos ...">
            <a:extLst>
              <a:ext uri="{FF2B5EF4-FFF2-40B4-BE49-F238E27FC236}">
                <a16:creationId xmlns:a16="http://schemas.microsoft.com/office/drawing/2014/main" id="{3EA9354D-0872-4D69-A90C-5CA47A914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993" y="2864350"/>
            <a:ext cx="2558775" cy="156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271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0E61B4-AC79-4901-90BA-18A081804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60648"/>
            <a:ext cx="7772400" cy="4114800"/>
          </a:xfrm>
        </p:spPr>
        <p:txBody>
          <a:bodyPr/>
          <a:lstStyle/>
          <a:p>
            <a:pPr algn="just"/>
            <a:r>
              <a:rPr lang="es-ES" sz="3600" dirty="0">
                <a:effectLst/>
              </a:rPr>
              <a:t>Invitamos a los niños a saltar de burbuja en burbuja haciendo ruido como cuando se revientan (haciendo “explotar los labios) “’¡</a:t>
            </a:r>
            <a:r>
              <a:rPr lang="es-ES" sz="3600" dirty="0" err="1">
                <a:effectLst/>
              </a:rPr>
              <a:t>pah</a:t>
            </a:r>
            <a:r>
              <a:rPr lang="es-ES" sz="3600" dirty="0">
                <a:effectLst/>
              </a:rPr>
              <a:t>!” “¡bah!”.</a:t>
            </a:r>
          </a:p>
          <a:p>
            <a:pPr algn="just"/>
            <a:r>
              <a:rPr lang="es-ES" sz="3600" dirty="0">
                <a:effectLst/>
              </a:rPr>
              <a:t> </a:t>
            </a:r>
          </a:p>
          <a:p>
            <a:pPr algn="just"/>
            <a:endParaRPr lang="es-ES" sz="3600" dirty="0">
              <a:effectLst/>
            </a:endParaRPr>
          </a:p>
          <a:p>
            <a:pPr algn="just"/>
            <a:r>
              <a:rPr lang="es-ES" sz="3600" i="1" dirty="0">
                <a:effectLst/>
              </a:rPr>
              <a:t>¡Ahora vamos a jugar! Escucha bien! Vamos a saltar las burbujas, una a una y haremos este ruido cada vez que saltemos. Mira, </a:t>
            </a:r>
            <a:r>
              <a:rPr lang="es-ES" sz="3600" i="1" dirty="0" err="1">
                <a:effectLst/>
              </a:rPr>
              <a:t>asñi</a:t>
            </a:r>
            <a:r>
              <a:rPr lang="es-ES" sz="3600" i="1" dirty="0">
                <a:effectLst/>
              </a:rPr>
              <a:t> (el adulto lo hace primero”</a:t>
            </a:r>
            <a:endParaRPr lang="es-CL" sz="3600" i="1" dirty="0"/>
          </a:p>
        </p:txBody>
      </p:sp>
      <p:pic>
        <p:nvPicPr>
          <p:cNvPr id="4" name="sonido burbujas">
            <a:hlinkClick r:id="" action="ppaction://media"/>
            <a:extLst>
              <a:ext uri="{FF2B5EF4-FFF2-40B4-BE49-F238E27FC236}">
                <a16:creationId xmlns:a16="http://schemas.microsoft.com/office/drawing/2014/main" id="{94396E52-374A-4D47-9ECD-6C1E263842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39952" y="2636912"/>
            <a:ext cx="129614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8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dos a jugar: Juegos, competencias y retos de saltar">
            <a:extLst>
              <a:ext uri="{FF2B5EF4-FFF2-40B4-BE49-F238E27FC236}">
                <a16:creationId xmlns:a16="http://schemas.microsoft.com/office/drawing/2014/main" id="{4A6625F4-26F4-4369-BCFF-C340271D5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4320480" cy="341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79EA1A6-F6C3-4309-B5B3-4A810533A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84984"/>
            <a:ext cx="486454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711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7733E8-50FA-4926-8546-3B4D8D68D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>
                <a:effectLst/>
              </a:rPr>
              <a:t>Luego hacemos lo mismo con los labios, pero esta vez imitando el sonido de un beso “¡</a:t>
            </a:r>
            <a:r>
              <a:rPr lang="es-ES" dirty="0" err="1">
                <a:effectLst/>
              </a:rPr>
              <a:t>mmmuá</a:t>
            </a:r>
            <a:r>
              <a:rPr lang="es-ES" dirty="0">
                <a:effectLst/>
              </a:rPr>
              <a:t>!. Al terminar los felicitamos e invitamos a sentarnos en el piso o cómodamente en una silla o sillón</a:t>
            </a:r>
            <a:endParaRPr lang="es-CL" dirty="0">
              <a:effectLst/>
            </a:endParaRPr>
          </a:p>
          <a:p>
            <a:endParaRPr lang="es-CL" dirty="0"/>
          </a:p>
        </p:txBody>
      </p:sp>
      <p:pic>
        <p:nvPicPr>
          <p:cNvPr id="4" name="Sonidos besos">
            <a:hlinkClick r:id="" action="ppaction://media"/>
            <a:extLst>
              <a:ext uri="{FF2B5EF4-FFF2-40B4-BE49-F238E27FC236}">
                <a16:creationId xmlns:a16="http://schemas.microsoft.com/office/drawing/2014/main" id="{13FE0F40-59BC-4B02-8369-202B6496A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67944" y="4941168"/>
            <a:ext cx="1384920" cy="138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9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EC2C418-31AC-4430-91B4-1B5F1EDE3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854" y="1196752"/>
            <a:ext cx="4160291" cy="410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33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AF9990-5099-42AE-BD51-93DBAD5E7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918648" cy="4114800"/>
          </a:xfrm>
        </p:spPr>
        <p:txBody>
          <a:bodyPr/>
          <a:lstStyle/>
          <a:p>
            <a:pPr algn="just"/>
            <a:r>
              <a:rPr lang="es-ES" sz="3600" i="1" dirty="0"/>
              <a:t>¡ Lo hiciste muy bien !Ahora escucha muy bien, vamos a ver un vídeo muy entretenido que se llama “la explosión” , mirémoslo con atención nos enseñará sobre los sonidos /m/, /p/ y /</a:t>
            </a:r>
            <a:r>
              <a:rPr lang="es-ES" sz="3600" i="1" dirty="0" err="1"/>
              <a:t>b/</a:t>
            </a:r>
            <a:endParaRPr lang="es-ES" sz="3600" i="1" dirty="0"/>
          </a:p>
          <a:p>
            <a:pPr algn="just"/>
            <a:endParaRPr lang="es-ES" sz="3600" i="1" dirty="0"/>
          </a:p>
          <a:p>
            <a:pPr marL="0" indent="0" algn="ctr">
              <a:buNone/>
            </a:pPr>
            <a:r>
              <a:rPr lang="es-ES" sz="3600" i="1" dirty="0"/>
              <a:t>(VÍDEO EN PÁGINA WEB)</a:t>
            </a:r>
            <a:endParaRPr lang="es-CL" sz="3600" i="1" dirty="0"/>
          </a:p>
        </p:txBody>
      </p:sp>
    </p:spTree>
    <p:extLst>
      <p:ext uri="{BB962C8B-B14F-4D97-AF65-F5344CB8AC3E}">
        <p14:creationId xmlns:p14="http://schemas.microsoft.com/office/powerpoint/2010/main" val="24113408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 Theme 1">
      <a:dk1>
        <a:srgbClr val="000080"/>
      </a:dk1>
      <a:lt1>
        <a:srgbClr val="FFFFFF"/>
      </a:lt1>
      <a:dk2>
        <a:srgbClr val="6699FF"/>
      </a:dk2>
      <a:lt2>
        <a:srgbClr val="00FFCC"/>
      </a:lt2>
      <a:accent1>
        <a:srgbClr val="00CCCC"/>
      </a:accent1>
      <a:accent2>
        <a:srgbClr val="FFFF66"/>
      </a:accent2>
      <a:accent3>
        <a:srgbClr val="B8CAFF"/>
      </a:accent3>
      <a:accent4>
        <a:srgbClr val="DADADA"/>
      </a:accent4>
      <a:accent5>
        <a:srgbClr val="AAE2E2"/>
      </a:accent5>
      <a:accent6>
        <a:srgbClr val="E7E75C"/>
      </a:accent6>
      <a:hlink>
        <a:srgbClr val="FF66CC"/>
      </a:hlink>
      <a:folHlink>
        <a:srgbClr val="99CCFF"/>
      </a:folHlink>
    </a:clrScheme>
    <a:fontScheme name="Office Theme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80"/>
        </a:dk1>
        <a:lt1>
          <a:srgbClr val="FFFFFF"/>
        </a:lt1>
        <a:dk2>
          <a:srgbClr val="6699FF"/>
        </a:dk2>
        <a:lt2>
          <a:srgbClr val="00FFCC"/>
        </a:lt2>
        <a:accent1>
          <a:srgbClr val="00CCCC"/>
        </a:accent1>
        <a:accent2>
          <a:srgbClr val="FFFF66"/>
        </a:accent2>
        <a:accent3>
          <a:srgbClr val="B8CAFF"/>
        </a:accent3>
        <a:accent4>
          <a:srgbClr val="DADADA"/>
        </a:accent4>
        <a:accent5>
          <a:srgbClr val="AAE2E2"/>
        </a:accent5>
        <a:accent6>
          <a:srgbClr val="E7E75C"/>
        </a:accent6>
        <a:hlink>
          <a:srgbClr val="FF66CC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CC"/>
        </a:dk2>
        <a:lt2>
          <a:srgbClr val="CCCCFF"/>
        </a:lt2>
        <a:accent1>
          <a:srgbClr val="00CCCC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AAE2E2"/>
        </a:accent5>
        <a:accent6>
          <a:srgbClr val="E7E75C"/>
        </a:accent6>
        <a:hlink>
          <a:srgbClr val="FF33CC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B2B2B2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555555"/>
        </a:accent6>
        <a:hlink>
          <a:srgbClr val="86868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rketSpecific xmlns="2958f784-0ef9-4616-b22d-512a8cad1f0d">false</MarketSpecific>
    <ApprovalStatus xmlns="2958f784-0ef9-4616-b22d-512a8cad1f0d">InProgress</ApprovalStatus>
    <LocComments xmlns="2958f784-0ef9-4616-b22d-512a8cad1f0d" xsi:nil="true"/>
    <DirectSourceMarket xmlns="2958f784-0ef9-4616-b22d-512a8cad1f0d">english</DirectSourceMarket>
    <ThumbnailAssetId xmlns="2958f784-0ef9-4616-b22d-512a8cad1f0d" xsi:nil="true"/>
    <PrimaryImageGen xmlns="2958f784-0ef9-4616-b22d-512a8cad1f0d">true</PrimaryImageGen>
    <LegacyData xmlns="2958f784-0ef9-4616-b22d-512a8cad1f0d" xsi:nil="true"/>
    <TPFriendlyName xmlns="2958f784-0ef9-4616-b22d-512a8cad1f0d" xsi:nil="true"/>
    <NumericId xmlns="2958f784-0ef9-4616-b22d-512a8cad1f0d" xsi:nil="true"/>
    <LocRecommendedHandoff xmlns="2958f784-0ef9-4616-b22d-512a8cad1f0d" xsi:nil="true"/>
    <BlockPublish xmlns="2958f784-0ef9-4616-b22d-512a8cad1f0d">false</BlockPublish>
    <BusinessGroup xmlns="2958f784-0ef9-4616-b22d-512a8cad1f0d" xsi:nil="true"/>
    <OpenTemplate xmlns="2958f784-0ef9-4616-b22d-512a8cad1f0d">true</OpenTemplate>
    <SourceTitle xmlns="2958f784-0ef9-4616-b22d-512a8cad1f0d">Bubbles design template</SourceTitle>
    <APEditor xmlns="2958f784-0ef9-4616-b22d-512a8cad1f0d">
      <UserInfo>
        <DisplayName/>
        <AccountId xsi:nil="true"/>
        <AccountType/>
      </UserInfo>
    </APEditor>
    <UALocComments xmlns="2958f784-0ef9-4616-b22d-512a8cad1f0d">2007 Template UpLeveling Do Not HandOff</UALocComments>
    <IntlLangReviewDate xmlns="2958f784-0ef9-4616-b22d-512a8cad1f0d" xsi:nil="true"/>
    <PublishStatusLookup xmlns="2958f784-0ef9-4616-b22d-512a8cad1f0d">
      <Value>655183</Value>
      <Value>655185</Value>
    </PublishStatusLookup>
    <ParentAssetId xmlns="2958f784-0ef9-4616-b22d-512a8cad1f0d" xsi:nil="true"/>
    <FeatureTagsTaxHTField0 xmlns="2958f784-0ef9-4616-b22d-512a8cad1f0d">
      <Terms xmlns="http://schemas.microsoft.com/office/infopath/2007/PartnerControls"/>
    </FeatureTagsTaxHTField0>
    <MachineTranslated xmlns="2958f784-0ef9-4616-b22d-512a8cad1f0d">false</MachineTranslated>
    <Providers xmlns="2958f784-0ef9-4616-b22d-512a8cad1f0d" xsi:nil="true"/>
    <OriginalSourceMarket xmlns="2958f784-0ef9-4616-b22d-512a8cad1f0d">english</OriginalSourceMarket>
    <APDescription xmlns="2958f784-0ef9-4616-b22d-512a8cad1f0d" xsi:nil="true"/>
    <ContentItem xmlns="2958f784-0ef9-4616-b22d-512a8cad1f0d" xsi:nil="true"/>
    <ClipArtFilename xmlns="2958f784-0ef9-4616-b22d-512a8cad1f0d" xsi:nil="true"/>
    <TPInstallLocation xmlns="2958f784-0ef9-4616-b22d-512a8cad1f0d" xsi:nil="true"/>
    <TimesCloned xmlns="2958f784-0ef9-4616-b22d-512a8cad1f0d" xsi:nil="true"/>
    <PublishTargets xmlns="2958f784-0ef9-4616-b22d-512a8cad1f0d">OfficeOnline,OfficeOnlineVNext</PublishTargets>
    <AcquiredFrom xmlns="2958f784-0ef9-4616-b22d-512a8cad1f0d">Internal MS</AcquiredFrom>
    <AssetStart xmlns="2958f784-0ef9-4616-b22d-512a8cad1f0d">2012-01-17T18:50:00+00:00</AssetStart>
    <FriendlyTitle xmlns="2958f784-0ef9-4616-b22d-512a8cad1f0d" xsi:nil="true"/>
    <Provider xmlns="2958f784-0ef9-4616-b22d-512a8cad1f0d" xsi:nil="true"/>
    <LastHandOff xmlns="2958f784-0ef9-4616-b22d-512a8cad1f0d" xsi:nil="true"/>
    <Manager xmlns="2958f784-0ef9-4616-b22d-512a8cad1f0d" xsi:nil="true"/>
    <UALocRecommendation xmlns="2958f784-0ef9-4616-b22d-512a8cad1f0d">Localize</UALocRecommendation>
    <ArtSampleDocs xmlns="2958f784-0ef9-4616-b22d-512a8cad1f0d" xsi:nil="true"/>
    <UACurrentWords xmlns="2958f784-0ef9-4616-b22d-512a8cad1f0d" xsi:nil="true"/>
    <TPClientViewer xmlns="2958f784-0ef9-4616-b22d-512a8cad1f0d" xsi:nil="true"/>
    <TemplateStatus xmlns="2958f784-0ef9-4616-b22d-512a8cad1f0d">Complete</TemplateStatus>
    <ShowIn xmlns="2958f784-0ef9-4616-b22d-512a8cad1f0d">Show everywhere</ShowIn>
    <CSXHash xmlns="2958f784-0ef9-4616-b22d-512a8cad1f0d" xsi:nil="true"/>
    <Downloads xmlns="2958f784-0ef9-4616-b22d-512a8cad1f0d">0</Downloads>
    <VoteCount xmlns="2958f784-0ef9-4616-b22d-512a8cad1f0d" xsi:nil="true"/>
    <OOCacheId xmlns="2958f784-0ef9-4616-b22d-512a8cad1f0d" xsi:nil="true"/>
    <IsDeleted xmlns="2958f784-0ef9-4616-b22d-512a8cad1f0d">false</IsDeleted>
    <InternalTagsTaxHTField0 xmlns="2958f784-0ef9-4616-b22d-512a8cad1f0d">
      <Terms xmlns="http://schemas.microsoft.com/office/infopath/2007/PartnerControls"/>
    </InternalTagsTaxHTField0>
    <UANotes xmlns="2958f784-0ef9-4616-b22d-512a8cad1f0d">2003 to 2007 conversion</UANotes>
    <AssetExpire xmlns="2958f784-0ef9-4616-b22d-512a8cad1f0d">2035-01-01T08:00:00+00:00</AssetExpire>
    <CSXSubmissionMarket xmlns="2958f784-0ef9-4616-b22d-512a8cad1f0d" xsi:nil="true"/>
    <DSATActionTaken xmlns="2958f784-0ef9-4616-b22d-512a8cad1f0d" xsi:nil="true"/>
    <SubmitterId xmlns="2958f784-0ef9-4616-b22d-512a8cad1f0d" xsi:nil="true"/>
    <EditorialTags xmlns="2958f784-0ef9-4616-b22d-512a8cad1f0d" xsi:nil="true"/>
    <TPExecutable xmlns="2958f784-0ef9-4616-b22d-512a8cad1f0d" xsi:nil="true"/>
    <CSXSubmissionDate xmlns="2958f784-0ef9-4616-b22d-512a8cad1f0d" xsi:nil="true"/>
    <CSXUpdate xmlns="2958f784-0ef9-4616-b22d-512a8cad1f0d">false</CSXUpdate>
    <AssetType xmlns="2958f784-0ef9-4616-b22d-512a8cad1f0d">TP</AssetType>
    <ApprovalLog xmlns="2958f784-0ef9-4616-b22d-512a8cad1f0d" xsi:nil="true"/>
    <BugNumber xmlns="2958f784-0ef9-4616-b22d-512a8cad1f0d" xsi:nil="true"/>
    <OriginAsset xmlns="2958f784-0ef9-4616-b22d-512a8cad1f0d" xsi:nil="true"/>
    <TPComponent xmlns="2958f784-0ef9-4616-b22d-512a8cad1f0d" xsi:nil="true"/>
    <Milestone xmlns="2958f784-0ef9-4616-b22d-512a8cad1f0d" xsi:nil="true"/>
    <RecommendationsModifier xmlns="2958f784-0ef9-4616-b22d-512a8cad1f0d" xsi:nil="true"/>
    <Description0 xmlns="fb5acd76-e9f3-4601-9d69-91f53ab96ae6" xsi:nil="true"/>
    <Component xmlns="fb5acd76-e9f3-4601-9d69-91f53ab96ae6" xsi:nil="true"/>
    <AssetId xmlns="2958f784-0ef9-4616-b22d-512a8cad1f0d">TP102817153</AssetId>
    <PolicheckWords xmlns="2958f784-0ef9-4616-b22d-512a8cad1f0d" xsi:nil="true"/>
    <TPLaunchHelpLink xmlns="2958f784-0ef9-4616-b22d-512a8cad1f0d" xsi:nil="true"/>
    <IntlLocPriority xmlns="2958f784-0ef9-4616-b22d-512a8cad1f0d" xsi:nil="true"/>
    <TPApplication xmlns="2958f784-0ef9-4616-b22d-512a8cad1f0d" xsi:nil="true"/>
    <IntlLangReviewer xmlns="2958f784-0ef9-4616-b22d-512a8cad1f0d" xsi:nil="true"/>
    <HandoffToMSDN xmlns="2958f784-0ef9-4616-b22d-512a8cad1f0d" xsi:nil="true"/>
    <PlannedPubDate xmlns="2958f784-0ef9-4616-b22d-512a8cad1f0d" xsi:nil="true"/>
    <CrawlForDependencies xmlns="2958f784-0ef9-4616-b22d-512a8cad1f0d">false</CrawlForDependencies>
    <LocLastLocAttemptVersionLookup xmlns="2958f784-0ef9-4616-b22d-512a8cad1f0d">790714</LocLastLocAttemptVersionLookup>
    <TrustLevel xmlns="2958f784-0ef9-4616-b22d-512a8cad1f0d">1 Microsoft Managed Content</TrustLevel>
    <CampaignTagsTaxHTField0 xmlns="2958f784-0ef9-4616-b22d-512a8cad1f0d">
      <Terms xmlns="http://schemas.microsoft.com/office/infopath/2007/PartnerControls"/>
    </CampaignTagsTaxHTField0>
    <TPNamespace xmlns="2958f784-0ef9-4616-b22d-512a8cad1f0d" xsi:nil="true"/>
    <TaxCatchAll xmlns="2958f784-0ef9-4616-b22d-512a8cad1f0d"/>
    <IsSearchable xmlns="2958f784-0ef9-4616-b22d-512a8cad1f0d">true</IsSearchable>
    <TemplateTemplateType xmlns="2958f784-0ef9-4616-b22d-512a8cad1f0d">PowerPoint 12 Default</TemplateTemplateType>
    <Markets xmlns="2958f784-0ef9-4616-b22d-512a8cad1f0d"/>
    <IntlLangReview xmlns="2958f784-0ef9-4616-b22d-512a8cad1f0d">false</IntlLangReview>
    <UAProjectedTotalWords xmlns="2958f784-0ef9-4616-b22d-512a8cad1f0d" xsi:nil="true"/>
    <OutputCachingOn xmlns="2958f784-0ef9-4616-b22d-512a8cad1f0d">false</OutputCachingOn>
    <AverageRating xmlns="2958f784-0ef9-4616-b22d-512a8cad1f0d" xsi:nil="true"/>
    <APAuthor xmlns="2958f784-0ef9-4616-b22d-512a8cad1f0d">
      <UserInfo>
        <DisplayName/>
        <AccountId>1928</AccountId>
        <AccountType/>
      </UserInfo>
    </APAuthor>
    <TPCommandLine xmlns="2958f784-0ef9-4616-b22d-512a8cad1f0d" xsi:nil="true"/>
    <LocManualTestRequired xmlns="2958f784-0ef9-4616-b22d-512a8cad1f0d">false</LocManualTestRequired>
    <TPAppVersion xmlns="2958f784-0ef9-4616-b22d-512a8cad1f0d" xsi:nil="true"/>
    <EditorialStatus xmlns="2958f784-0ef9-4616-b22d-512a8cad1f0d" xsi:nil="true"/>
    <LastModifiedDateTime xmlns="2958f784-0ef9-4616-b22d-512a8cad1f0d" xsi:nil="true"/>
    <TPLaunchHelpLinkType xmlns="2958f784-0ef9-4616-b22d-512a8cad1f0d">Template</TPLaunchHelpLinkType>
    <OriginalRelease xmlns="2958f784-0ef9-4616-b22d-512a8cad1f0d">14</OriginalRelease>
    <ScenarioTagsTaxHTField0 xmlns="2958f784-0ef9-4616-b22d-512a8cad1f0d">
      <Terms xmlns="http://schemas.microsoft.com/office/infopath/2007/PartnerControls"/>
    </ScenarioTagsTaxHTField0>
    <LocalizationTagsTaxHTField0 xmlns="2958f784-0ef9-4616-b22d-512a8cad1f0d">
      <Terms xmlns="http://schemas.microsoft.com/office/infopath/2007/PartnerControls"/>
    </LocalizationTagsTaxHTField0>
    <LocMarketGroupTiers2 xmlns="2958f784-0ef9-4616-b22d-512a8cad1f0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DE95A0C693CEB341887D38A4A2B58B45040072C752107C5A7B47AA91A1EE638E6F1F" ma:contentTypeVersion="55" ma:contentTypeDescription="Create a new document." ma:contentTypeScope="" ma:versionID="3c98c83416931a21d43ed007fda5e4dd">
  <xsd:schema xmlns:xsd="http://www.w3.org/2001/XMLSchema" xmlns:xs="http://www.w3.org/2001/XMLSchema" xmlns:p="http://schemas.microsoft.com/office/2006/metadata/properties" xmlns:ns2="2958f784-0ef9-4616-b22d-512a8cad1f0d" xmlns:ns3="fb5acd76-e9f3-4601-9d69-91f53ab96ae6" targetNamespace="http://schemas.microsoft.com/office/2006/metadata/properties" ma:root="true" ma:fieldsID="938018c4f46d99993d20879d4e9ddff8" ns2:_="" ns3:_="">
    <xsd:import namespace="2958f784-0ef9-4616-b22d-512a8cad1f0d"/>
    <xsd:import namespace="fb5acd76-e9f3-4601-9d69-91f53ab96ae6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8f784-0ef9-4616-b22d-512a8cad1f0d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ca69c71e-a029-4733-aca1-cabc27411b08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8D80075B-F8CE-48D6-9BD2-D195F7E115A9}" ma:internalName="CSXSubmissionMarket" ma:readOnly="false" ma:showField="MarketName" ma:web="2958f784-0ef9-4616-b22d-512a8cad1f0d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9327d1a0-1a14-4b12-a74c-0f320f972977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1F044C38-11A0-4051-9DF8-A3AFA85E16DC}" ma:internalName="InProjectListLookup" ma:readOnly="true" ma:showField="InProjectList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3b364bcb-a06e-4da1-8475-f5243c3236b2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1F044C38-11A0-4051-9DF8-A3AFA85E16DC}" ma:internalName="LastCompleteVersionLookup" ma:readOnly="true" ma:showField="LastCompleteVersion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1F044C38-11A0-4051-9DF8-A3AFA85E16DC}" ma:internalName="LastPreviewErrorLookup" ma:readOnly="true" ma:showField="LastPreviewError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1F044C38-11A0-4051-9DF8-A3AFA85E16DC}" ma:internalName="LastPreviewResultLookup" ma:readOnly="true" ma:showField="LastPreviewResult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1F044C38-11A0-4051-9DF8-A3AFA85E16DC}" ma:internalName="LastPreviewAttemptDateLookup" ma:readOnly="true" ma:showField="LastPreviewAttemptDate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1F044C38-11A0-4051-9DF8-A3AFA85E16DC}" ma:internalName="LastPreviewedByLookup" ma:readOnly="true" ma:showField="LastPreviewedBy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1F044C38-11A0-4051-9DF8-A3AFA85E16DC}" ma:internalName="LastPreviewTimeLookup" ma:readOnly="true" ma:showField="LastPreviewTime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1F044C38-11A0-4051-9DF8-A3AFA85E16DC}" ma:internalName="LastPreviewVersionLookup" ma:readOnly="true" ma:showField="LastPreviewVersion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1F044C38-11A0-4051-9DF8-A3AFA85E16DC}" ma:internalName="LastPublishErrorLookup" ma:readOnly="true" ma:showField="LastPublishError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1F044C38-11A0-4051-9DF8-A3AFA85E16DC}" ma:internalName="LastPublishResultLookup" ma:readOnly="true" ma:showField="LastPublishResult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1F044C38-11A0-4051-9DF8-A3AFA85E16DC}" ma:internalName="LastPublishAttemptDateLookup" ma:readOnly="true" ma:showField="LastPublishAttemptDate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1F044C38-11A0-4051-9DF8-A3AFA85E16DC}" ma:internalName="LastPublishedByLookup" ma:readOnly="true" ma:showField="LastPublishedBy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1F044C38-11A0-4051-9DF8-A3AFA85E16DC}" ma:internalName="LastPublishTimeLookup" ma:readOnly="true" ma:showField="LastPublishTime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1F044C38-11A0-4051-9DF8-A3AFA85E16DC}" ma:internalName="LastPublishVersionLookup" ma:readOnly="true" ma:showField="LastPublishVersion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AC64899A-88C0-4725-BCFC-902FA402DE74}" ma:internalName="LocLastLocAttemptVersionLookup" ma:readOnly="false" ma:showField="LastLocAttemptVersion" ma:web="2958f784-0ef9-4616-b22d-512a8cad1f0d">
      <xsd:simpleType>
        <xsd:restriction base="dms:Lookup"/>
      </xsd:simpleType>
    </xsd:element>
    <xsd:element name="LocLastLocAttemptVersionTypeLookup" ma:index="72" nillable="true" ma:displayName="Loc Last Loc Attempt Version Type" ma:default="" ma:list="{AC64899A-88C0-4725-BCFC-902FA402DE74}" ma:internalName="LocLastLocAttemptVersionTypeLookup" ma:readOnly="true" ma:showField="LastLocAttemptVersionType" ma:web="2958f784-0ef9-4616-b22d-512a8cad1f0d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AC64899A-88C0-4725-BCFC-902FA402DE74}" ma:internalName="LocNewPublishedVersionLookup" ma:readOnly="true" ma:showField="NewPublishedVersion" ma:web="2958f784-0ef9-4616-b22d-512a8cad1f0d">
      <xsd:simpleType>
        <xsd:restriction base="dms:Lookup"/>
      </xsd:simpleType>
    </xsd:element>
    <xsd:element name="LocOverallHandbackStatusLookup" ma:index="76" nillable="true" ma:displayName="Loc Overall Handback Status" ma:default="" ma:list="{AC64899A-88C0-4725-BCFC-902FA402DE74}" ma:internalName="LocOverallHandbackStatusLookup" ma:readOnly="true" ma:showField="OverallHandbackStatus" ma:web="2958f784-0ef9-4616-b22d-512a8cad1f0d">
      <xsd:simpleType>
        <xsd:restriction base="dms:Lookup"/>
      </xsd:simpleType>
    </xsd:element>
    <xsd:element name="LocOverallLocStatusLookup" ma:index="77" nillable="true" ma:displayName="Loc Overall Localize Status" ma:default="" ma:list="{AC64899A-88C0-4725-BCFC-902FA402DE74}" ma:internalName="LocOverallLocStatusLookup" ma:readOnly="true" ma:showField="OverallLocStatus" ma:web="2958f784-0ef9-4616-b22d-512a8cad1f0d">
      <xsd:simpleType>
        <xsd:restriction base="dms:Lookup"/>
      </xsd:simpleType>
    </xsd:element>
    <xsd:element name="LocOverallPreviewStatusLookup" ma:index="78" nillable="true" ma:displayName="Loc Overall Preview Status" ma:default="" ma:list="{AC64899A-88C0-4725-BCFC-902FA402DE74}" ma:internalName="LocOverallPreviewStatusLookup" ma:readOnly="true" ma:showField="OverallPreviewStatus" ma:web="2958f784-0ef9-4616-b22d-512a8cad1f0d">
      <xsd:simpleType>
        <xsd:restriction base="dms:Lookup"/>
      </xsd:simpleType>
    </xsd:element>
    <xsd:element name="LocOverallPublishStatusLookup" ma:index="79" nillable="true" ma:displayName="Loc Overall Publish Status" ma:default="" ma:list="{AC64899A-88C0-4725-BCFC-902FA402DE74}" ma:internalName="LocOverallPublishStatusLookup" ma:readOnly="true" ma:showField="OverallPublishStatus" ma:web="2958f784-0ef9-4616-b22d-512a8cad1f0d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AC64899A-88C0-4725-BCFC-902FA402DE74}" ma:internalName="LocProcessedForHandoffsLookup" ma:readOnly="true" ma:showField="ProcessedForHandoffs" ma:web="2958f784-0ef9-4616-b22d-512a8cad1f0d">
      <xsd:simpleType>
        <xsd:restriction base="dms:Lookup"/>
      </xsd:simpleType>
    </xsd:element>
    <xsd:element name="LocProcessedForMarketsLookup" ma:index="82" nillable="true" ma:displayName="Loc Processed For Markets" ma:default="" ma:list="{AC64899A-88C0-4725-BCFC-902FA402DE74}" ma:internalName="LocProcessedForMarketsLookup" ma:readOnly="true" ma:showField="ProcessedForMarkets" ma:web="2958f784-0ef9-4616-b22d-512a8cad1f0d">
      <xsd:simpleType>
        <xsd:restriction base="dms:Lookup"/>
      </xsd:simpleType>
    </xsd:element>
    <xsd:element name="LocPublishedDependentAssetsLookup" ma:index="83" nillable="true" ma:displayName="Loc Published Dependent Assets" ma:default="" ma:list="{AC64899A-88C0-4725-BCFC-902FA402DE74}" ma:internalName="LocPublishedDependentAssetsLookup" ma:readOnly="true" ma:showField="PublishedDependentAssets" ma:web="2958f784-0ef9-4616-b22d-512a8cad1f0d">
      <xsd:simpleType>
        <xsd:restriction base="dms:Lookup"/>
      </xsd:simpleType>
    </xsd:element>
    <xsd:element name="LocPublishedLinkedAssetsLookup" ma:index="84" nillable="true" ma:displayName="Loc Published Linked Assets" ma:default="" ma:list="{AC64899A-88C0-4725-BCFC-902FA402DE74}" ma:internalName="LocPublishedLinkedAssetsLookup" ma:readOnly="true" ma:showField="PublishedLinkedAssets" ma:web="2958f784-0ef9-4616-b22d-512a8cad1f0d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51ee2d3-c117-4524-b3f1-1010c3cab2a3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8D80075B-F8CE-48D6-9BD2-D195F7E115A9}" ma:internalName="Markets" ma:readOnly="false" ma:showField="MarketName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1F044C38-11A0-4051-9DF8-A3AFA85E16DC}" ma:internalName="NumOfRatingsLookup" ma:readOnly="true" ma:showField="NumOfRatings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1F044C38-11A0-4051-9DF8-A3AFA85E16DC}" ma:internalName="PublishStatusLookup" ma:readOnly="false" ma:showField="PublishStatus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654e2ea7-8c43-4b3c-9db4-bd71f7cfe4f4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33f01220-6030-4880-975f-b9ea0de09f53}" ma:internalName="TaxCatchAll" ma:showField="CatchAllData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33f01220-6030-4880-975f-b9ea0de09f53}" ma:internalName="TaxCatchAllLabel" ma:readOnly="true" ma:showField="CatchAllDataLabel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5acd76-e9f3-4601-9d69-91f53ab96ae6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277884-5595-4516-AE17-CCE7240BDD46}">
  <ds:schemaRefs>
    <ds:schemaRef ds:uri="http://schemas.microsoft.com/office/2006/metadata/properties"/>
    <ds:schemaRef ds:uri="http://schemas.microsoft.com/office/infopath/2007/PartnerControls"/>
    <ds:schemaRef ds:uri="2958f784-0ef9-4616-b22d-512a8cad1f0d"/>
    <ds:schemaRef ds:uri="fb5acd76-e9f3-4601-9d69-91f53ab96ae6"/>
  </ds:schemaRefs>
</ds:datastoreItem>
</file>

<file path=customXml/itemProps2.xml><?xml version="1.0" encoding="utf-8"?>
<ds:datastoreItem xmlns:ds="http://schemas.openxmlformats.org/officeDocument/2006/customXml" ds:itemID="{6556A1CB-B293-4C91-A8CC-59078830A6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C03FD3-2E09-4E8F-B4A2-9DB6EC5A18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8f784-0ef9-4616-b22d-512a8cad1f0d"/>
    <ds:schemaRef ds:uri="fb5acd76-e9f3-4601-9d69-91f53ab96a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Plantilla de diseño Burbujas</Template>
  <TotalTime>106</TotalTime>
  <Words>812</Words>
  <Application>Microsoft Office PowerPoint</Application>
  <PresentationFormat>Presentación en pantalla (4:3)</PresentationFormat>
  <Paragraphs>203</Paragraphs>
  <Slides>27</Slides>
  <Notes>0</Notes>
  <HiddenSlides>0</HiddenSlides>
  <MMClips>5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4" baseType="lpstr">
      <vt:lpstr>Arial</vt:lpstr>
      <vt:lpstr>Calibri</vt:lpstr>
      <vt:lpstr>Cambria</vt:lpstr>
      <vt:lpstr>Castellar</vt:lpstr>
      <vt:lpstr>Cooper Black</vt:lpstr>
      <vt:lpstr>Times New Roman</vt:lpstr>
      <vt:lpstr>Tema de Office</vt:lpstr>
      <vt:lpstr>ACTIVIDAD MEDIO MAYOR  PRODUCCIÓN FONEMAS  /p/, /m/, /m/</vt:lpstr>
      <vt:lpstr>Fonemas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¡Aprendamos el sonido /m/!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¡Aprendamos el sonido /b/!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¡Aprendamos el sonido /p/!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ACTIVIDAD MEDIO MAYOR  PRODUCCIÓN FONEMAS  /p/, /m/, /m/</dc:title>
  <dc:subject/>
  <dc:creator>Francisca Ignacia Garay Olivos</dc:creator>
  <cp:keywords/>
  <dc:description/>
  <cp:lastModifiedBy>Francisca Ignacia Garay Olivos</cp:lastModifiedBy>
  <cp:revision>11</cp:revision>
  <dcterms:created xsi:type="dcterms:W3CDTF">2020-04-18T22:48:25Z</dcterms:created>
  <dcterms:modified xsi:type="dcterms:W3CDTF">2020-04-19T00:34:30Z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TC010689933082</vt:lpwstr>
  </property>
  <property fmtid="{D5CDD505-2E9C-101B-9397-08002B2CF9AE}" pid="3" name="InternalTags">
    <vt:lpwstr/>
  </property>
  <property fmtid="{D5CDD505-2E9C-101B-9397-08002B2CF9AE}" pid="4" name="ContentTypeId">
    <vt:lpwstr>0x010100DE95A0C693CEB341887D38A4A2B58B45040072C752107C5A7B47AA91A1EE638E6F1F</vt:lpwstr>
  </property>
  <property fmtid="{D5CDD505-2E9C-101B-9397-08002B2CF9AE}" pid="5" name="FeatureTags">
    <vt:lpwstr/>
  </property>
  <property fmtid="{D5CDD505-2E9C-101B-9397-08002B2CF9AE}" pid="6" name="LocalizationTags">
    <vt:lpwstr/>
  </property>
  <property fmtid="{D5CDD505-2E9C-101B-9397-08002B2CF9AE}" pid="7" name="ScenarioTags">
    <vt:lpwstr/>
  </property>
  <property fmtid="{D5CDD505-2E9C-101B-9397-08002B2CF9AE}" pid="8" name="CampaignTags">
    <vt:lpwstr/>
  </property>
  <property fmtid="{D5CDD505-2E9C-101B-9397-08002B2CF9AE}" pid="9" name="Order">
    <vt:r8>14083200</vt:r8>
  </property>
  <property fmtid="{D5CDD505-2E9C-101B-9397-08002B2CF9AE}" pid="10" name="HiddenCategoryTags">
    <vt:lpwstr/>
  </property>
  <property fmtid="{D5CDD505-2E9C-101B-9397-08002B2CF9AE}" pid="11" name="ImageGenStatus">
    <vt:i4>0</vt:i4>
  </property>
  <property fmtid="{D5CDD505-2E9C-101B-9397-08002B2CF9AE}" pid="12" name="CategoryTags">
    <vt:lpwstr/>
  </property>
  <property fmtid="{D5CDD505-2E9C-101B-9397-08002B2CF9AE}" pid="13" name="Applications">
    <vt:lpwstr/>
  </property>
  <property fmtid="{D5CDD505-2E9C-101B-9397-08002B2CF9AE}" pid="14" name="LocMarketGroupTiers">
    <vt:lpwstr>,t:Tier 1,t:Tier 2,t:Tier 3,</vt:lpwstr>
  </property>
</Properties>
</file>