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33254A-11A2-4F83-AB45-0696B4DBA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54D362-C139-4ED1-BD7C-DF59A17EA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EC146E-7537-4405-80C1-6E82200C3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E2FE-D37E-47C6-8927-5C1AEEDF0B6B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7F693C-BD06-4B5B-B9E3-1E481485F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A77D7A-30E0-421E-B271-A8846B260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EFDE-80A3-4133-97AF-F09E4E1EA9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926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31BDE7-D559-4D83-93BA-255501D5E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96AFDA-6A8B-4D4B-BC58-184BA19FE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E5D44E-3D97-4AC9-919D-567D40DDC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E2FE-D37E-47C6-8927-5C1AEEDF0B6B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3E6508-C429-4573-9EF0-E9A5596D0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741C9A-F966-4EBB-8848-F491926D4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EFDE-80A3-4133-97AF-F09E4E1EA9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433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F9B250-FA35-43AE-B915-0E3647239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3BCCC7-B015-43E6-B952-0CC4B2F30F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3E9ED9-69E5-4F96-8FE2-843B05058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E2FE-D37E-47C6-8927-5C1AEEDF0B6B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5D8A72-E6BE-4891-A5BD-AAA5830B6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36EDF1-82B2-403F-8D49-56544778F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EFDE-80A3-4133-97AF-F09E4E1EA9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161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3CCED-6229-4C98-9A5B-1175CFBCC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C77748-4D42-4153-9255-3202C43F8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E89593-EA04-40DC-9D57-9A0F30425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E2FE-D37E-47C6-8927-5C1AEEDF0B6B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50E296-8DC5-45D2-BB90-F613E26AC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AA71C2-305C-4AF9-B267-2A0154885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EFDE-80A3-4133-97AF-F09E4E1EA9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324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0A6387-E7CF-4139-BDA3-BC2F62325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C639FB-4824-4970-89BA-ED3BDBBC8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559A4A-2633-44A0-AA6B-C99132212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E2FE-D37E-47C6-8927-5C1AEEDF0B6B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F42D66-94C2-4606-B4A9-4CB0F2023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FA5B49-C4EE-4271-855E-802EC5832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EFDE-80A3-4133-97AF-F09E4E1EA9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287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52C5D3-795A-408E-A0D5-C1B7FB5D8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695BAD-91A5-4094-B679-D604A4A31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DCC094-9397-45E4-9C16-7EAA1CE4A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F771D1-E5E2-476B-BE96-A5ADB8C32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E2FE-D37E-47C6-8927-5C1AEEDF0B6B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20DDB1-6549-475B-9014-55E0CB24E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4EA799-C728-40C8-9B79-6FC6DCE41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EFDE-80A3-4133-97AF-F09E4E1EA9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381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1DA8E-396E-40FA-A379-995642BE6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F62A85-9637-460E-9AAE-7D5364C56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6D51A9-382D-4AEB-9D32-D50E62266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7AF63A1-40A7-41FD-AFD0-B8BE0833FD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8B01269-D145-4CB9-8342-D579A0EA0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0C12BBA-C5B8-43E0-9DBF-A33F45557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E2FE-D37E-47C6-8927-5C1AEEDF0B6B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2634D5E-B9B3-428B-8A34-654B006A5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FDE1AF2-5F76-421A-A644-0FE19C506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EFDE-80A3-4133-97AF-F09E4E1EA9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8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6B64A-12B8-45E7-9994-650ED1CEA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5791E1-F015-4131-9D23-4B7F27121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E2FE-D37E-47C6-8927-5C1AEEDF0B6B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32D48D-994A-497E-85AC-1915F59A1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792A688-7290-4F56-B3EF-8BA90B418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EFDE-80A3-4133-97AF-F09E4E1EA9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527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FDF52BC-057D-4125-B489-C444FB8A4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E2FE-D37E-47C6-8927-5C1AEEDF0B6B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CD65CEC-C098-47D4-A9D8-ECA9F3D72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988F2B-1BE7-4711-A1D5-68D3FAD8F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EFDE-80A3-4133-97AF-F09E4E1EA9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680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38CD7-5963-46B3-B6F9-B2A92D653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9DA8A9-CBCA-4563-8B76-DDA06055C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467366-32D6-4495-B436-F1CBC5A5E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1E8AC8-34CF-42B7-A832-F52E7E826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E2FE-D37E-47C6-8927-5C1AEEDF0B6B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688B2B-E5B0-4E14-9EB4-11F1A9354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CFC326-B0D2-4E59-80BF-7D149C1E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EFDE-80A3-4133-97AF-F09E4E1EA9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199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4953D7-EC1E-49B7-BE2A-E5C7D9B16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9393EE1-0252-4C5B-AFFE-608D828051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FC979C-4FCB-431B-A6D0-95681FA6A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B21DD4-9A68-43FA-8543-E802BAB9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E2FE-D37E-47C6-8927-5C1AEEDF0B6B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B3DE70-C0B2-495C-AD26-977CDC8B0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89423F-1304-45EC-B396-11F1D198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EFDE-80A3-4133-97AF-F09E4E1EA9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366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7BA256B-1D83-4A72-9DFA-B518886F1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199B86-8C2A-4B62-950C-07149FE2B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46D04C-6182-4FA1-8F03-7198E7D56B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E2FE-D37E-47C6-8927-5C1AEEDF0B6B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9B4EF9-5817-46EA-A040-859F67E52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972095-93A3-4BA1-896D-F57D7C076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7EFDE-80A3-4133-97AF-F09E4E1EA9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979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l fondo del mar está pasando de blanco calizo a marrón oscuro">
            <a:extLst>
              <a:ext uri="{FF2B5EF4-FFF2-40B4-BE49-F238E27FC236}">
                <a16:creationId xmlns:a16="http://schemas.microsoft.com/office/drawing/2014/main" id="{80DA623F-EEAE-4AB7-9789-7C7531C51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DC53C64-D0FD-45ED-99C4-0A8D326A1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1625" y="1699345"/>
            <a:ext cx="9144000" cy="1343538"/>
          </a:xfrm>
        </p:spPr>
        <p:txBody>
          <a:bodyPr>
            <a:normAutofit/>
          </a:bodyPr>
          <a:lstStyle/>
          <a:p>
            <a:r>
              <a:rPr lang="es-CL" sz="6600" b="1"/>
              <a:t>Animales Marinos y Oficios</a:t>
            </a:r>
            <a:endParaRPr lang="es-CL" sz="66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8B57C5-8498-4913-888F-8449B78C4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5169" y="3672376"/>
            <a:ext cx="4820529" cy="1884362"/>
          </a:xfrm>
        </p:spPr>
        <p:txBody>
          <a:bodyPr>
            <a:noAutofit/>
          </a:bodyPr>
          <a:lstStyle/>
          <a:p>
            <a:r>
              <a:rPr lang="es-CL" sz="4400" b="1" dirty="0"/>
              <a:t>Profesora: Fernanda Valdivia García</a:t>
            </a:r>
          </a:p>
        </p:txBody>
      </p:sp>
    </p:spTree>
    <p:extLst>
      <p:ext uri="{BB962C8B-B14F-4D97-AF65-F5344CB8AC3E}">
        <p14:creationId xmlns:p14="http://schemas.microsoft.com/office/powerpoint/2010/main" val="86834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l fondo del mar está pasando de blanco calizo a marrón oscuro">
            <a:extLst>
              <a:ext uri="{FF2B5EF4-FFF2-40B4-BE49-F238E27FC236}">
                <a16:creationId xmlns:a16="http://schemas.microsoft.com/office/drawing/2014/main" id="{A71406F6-D206-4A10-99D5-482CBC91A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9658"/>
            <a:ext cx="12192001" cy="6848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B91EA35-D614-4BC2-81C5-B88D16B3D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285" y="352494"/>
            <a:ext cx="5417713" cy="1390918"/>
          </a:xfrm>
        </p:spPr>
        <p:txBody>
          <a:bodyPr>
            <a:noAutofit/>
          </a:bodyPr>
          <a:lstStyle/>
          <a:p>
            <a:r>
              <a:rPr lang="es-CL" sz="8000" b="1" dirty="0"/>
              <a:t>CANGREJO</a:t>
            </a:r>
          </a:p>
        </p:txBody>
      </p:sp>
      <p:pic>
        <p:nvPicPr>
          <p:cNvPr id="2052" name="Picture 4" descr="Resultado de imagen de imagenes de caricatura de cangrejos ...">
            <a:extLst>
              <a:ext uri="{FF2B5EF4-FFF2-40B4-BE49-F238E27FC236}">
                <a16:creationId xmlns:a16="http://schemas.microsoft.com/office/drawing/2014/main" id="{36095BD3-93C8-4D70-A826-BC8AAA892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231" y="1624916"/>
            <a:ext cx="7202166" cy="488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29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l fondo del mar está pasando de blanco calizo a marrón oscuro">
            <a:extLst>
              <a:ext uri="{FF2B5EF4-FFF2-40B4-BE49-F238E27FC236}">
                <a16:creationId xmlns:a16="http://schemas.microsoft.com/office/drawing/2014/main" id="{A9BB8661-19B3-4FA9-B992-E950C781F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B96158D-18EF-4ED5-93A7-37A8E6BE8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8800" b="1" dirty="0"/>
              <a:t>PULPO</a:t>
            </a:r>
          </a:p>
        </p:txBody>
      </p:sp>
      <p:pic>
        <p:nvPicPr>
          <p:cNvPr id="7170" name="Picture 2" descr="60 ilustraciones, clipart, dibujos animados e iconos de stock de ...">
            <a:extLst>
              <a:ext uri="{FF2B5EF4-FFF2-40B4-BE49-F238E27FC236}">
                <a16:creationId xmlns:a16="http://schemas.microsoft.com/office/drawing/2014/main" id="{52B55569-04B6-4636-9F75-EF4E2FB79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628" y="365125"/>
            <a:ext cx="7622323" cy="612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790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l fondo del mar está pasando de blanco calizo a marrón oscuro">
            <a:extLst>
              <a:ext uri="{FF2B5EF4-FFF2-40B4-BE49-F238E27FC236}">
                <a16:creationId xmlns:a16="http://schemas.microsoft.com/office/drawing/2014/main" id="{CF824B25-A0CF-474B-9A27-2BE453AB1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3D594B1-C57A-405A-A919-41B109E5F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8800" b="1" dirty="0"/>
              <a:t>TIBURÓN </a:t>
            </a:r>
          </a:p>
        </p:txBody>
      </p:sp>
      <p:pic>
        <p:nvPicPr>
          <p:cNvPr id="6146" name="Picture 2" descr="Encuentran cabeza de tiburón mako de 100 kilogramos arrancada por ...">
            <a:extLst>
              <a:ext uri="{FF2B5EF4-FFF2-40B4-BE49-F238E27FC236}">
                <a16:creationId xmlns:a16="http://schemas.microsoft.com/office/drawing/2014/main" id="{DF425C5A-2110-4F59-A4C7-5E6F32724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717" y="1416676"/>
            <a:ext cx="7670060" cy="524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61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l fondo del mar está pasando de blanco calizo a marrón oscuro">
            <a:extLst>
              <a:ext uri="{FF2B5EF4-FFF2-40B4-BE49-F238E27FC236}">
                <a16:creationId xmlns:a16="http://schemas.microsoft.com/office/drawing/2014/main" id="{14204B71-D2C8-4694-838C-CF208308C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564F9B8-EC5C-42F9-A532-1ACF13E0B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10" y="2271199"/>
            <a:ext cx="4377744" cy="1325563"/>
          </a:xfrm>
        </p:spPr>
        <p:txBody>
          <a:bodyPr>
            <a:normAutofit/>
          </a:bodyPr>
          <a:lstStyle/>
          <a:p>
            <a:r>
              <a:rPr lang="es-CL" sz="8800" b="1" dirty="0"/>
              <a:t>MARINO</a:t>
            </a:r>
          </a:p>
        </p:txBody>
      </p:sp>
      <p:pic>
        <p:nvPicPr>
          <p:cNvPr id="5124" name="Picture 4" descr="Cuál es tu marino favorito? - Mega">
            <a:extLst>
              <a:ext uri="{FF2B5EF4-FFF2-40B4-BE49-F238E27FC236}">
                <a16:creationId xmlns:a16="http://schemas.microsoft.com/office/drawing/2014/main" id="{2458C7CD-E938-48E3-9EC7-22C9B0D0F6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77" r="1972"/>
          <a:stretch/>
        </p:blipFill>
        <p:spPr bwMode="auto">
          <a:xfrm>
            <a:off x="5447763" y="199243"/>
            <a:ext cx="6328415" cy="6394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651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l fondo del mar está pasando de blanco calizo a marrón oscuro">
            <a:extLst>
              <a:ext uri="{FF2B5EF4-FFF2-40B4-BE49-F238E27FC236}">
                <a16:creationId xmlns:a16="http://schemas.microsoft.com/office/drawing/2014/main" id="{86B4417E-1C92-4C02-AED5-223C09C3D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923144B-9C42-43A1-AC82-C425BD1DE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020798"/>
            <a:ext cx="5047445" cy="1325563"/>
          </a:xfrm>
        </p:spPr>
        <p:txBody>
          <a:bodyPr>
            <a:normAutofit/>
          </a:bodyPr>
          <a:lstStyle/>
          <a:p>
            <a:r>
              <a:rPr lang="es-CL" sz="8800" b="1" dirty="0"/>
              <a:t>PESCADOR</a:t>
            </a:r>
          </a:p>
        </p:txBody>
      </p:sp>
      <p:pic>
        <p:nvPicPr>
          <p:cNvPr id="4098" name="Picture 2" descr="Pescador con caña de pescar en blanco | Vector Premium">
            <a:extLst>
              <a:ext uri="{FF2B5EF4-FFF2-40B4-BE49-F238E27FC236}">
                <a16:creationId xmlns:a16="http://schemas.microsoft.com/office/drawing/2014/main" id="{C913CD03-9904-4405-995E-50E67D69F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645" y="252212"/>
            <a:ext cx="5737403" cy="647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621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l fondo del mar está pasando de blanco calizo a marrón oscuro">
            <a:extLst>
              <a:ext uri="{FF2B5EF4-FFF2-40B4-BE49-F238E27FC236}">
                <a16:creationId xmlns:a16="http://schemas.microsoft.com/office/drawing/2014/main" id="{DD13D0E9-4A1C-4EFD-8CC4-E2FF3981F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A2D312C-4C8F-4E63-A32B-518DE461F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8800" b="1" dirty="0"/>
              <a:t>FOCA</a:t>
            </a:r>
          </a:p>
        </p:txBody>
      </p:sp>
      <p:pic>
        <p:nvPicPr>
          <p:cNvPr id="3074" name="Picture 2" descr="Una foca permite descifrar la transferencia de calor en los ...">
            <a:extLst>
              <a:ext uri="{FF2B5EF4-FFF2-40B4-BE49-F238E27FC236}">
                <a16:creationId xmlns:a16="http://schemas.microsoft.com/office/drawing/2014/main" id="{8FBA6626-4F0A-43C0-A051-FF287D4D4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783" y="1651349"/>
            <a:ext cx="9237104" cy="486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5931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</Words>
  <Application>Microsoft Office PowerPoint</Application>
  <PresentationFormat>Panorámica</PresentationFormat>
  <Paragraphs>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Animales Marinos y Oficios</vt:lpstr>
      <vt:lpstr>CANGREJO</vt:lpstr>
      <vt:lpstr>PULPO</vt:lpstr>
      <vt:lpstr>TIBURÓN </vt:lpstr>
      <vt:lpstr>MARINO</vt:lpstr>
      <vt:lpstr>PESCADOR</vt:lpstr>
      <vt:lpstr>FOCA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Animales Marinos y Oficios</dc:title>
  <dc:creator>Fernanda</dc:creator>
  <cp:lastModifiedBy>Fernanda</cp:lastModifiedBy>
  <cp:revision>3</cp:revision>
  <dcterms:created xsi:type="dcterms:W3CDTF">2020-05-16T20:38:45Z</dcterms:created>
  <dcterms:modified xsi:type="dcterms:W3CDTF">2020-05-16T21:03:31Z</dcterms:modified>
</cp:coreProperties>
</file>