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0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0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sona Pensando | Vectores, Fotos de Stock y PSD Gratis">
            <a:extLst>
              <a:ext uri="{FF2B5EF4-FFF2-40B4-BE49-F238E27FC236}">
                <a16:creationId xmlns:a16="http://schemas.microsoft.com/office/drawing/2014/main" id="{0D36AB8E-F308-4624-BEC3-5537D4FC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100" cy="68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2C659C-B519-4959-A978-394B8BC6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56" y="184821"/>
            <a:ext cx="5498206" cy="4503089"/>
          </a:xfrm>
        </p:spPr>
        <p:txBody>
          <a:bodyPr>
            <a:noAutofit/>
          </a:bodyPr>
          <a:lstStyle/>
          <a:p>
            <a:pPr algn="ctr"/>
            <a:r>
              <a:rPr lang="es-CL" sz="9600" dirty="0"/>
              <a:t>¿Qué es el ARTE?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4E7C72-2015-44DD-A217-754F6D87963A}"/>
              </a:ext>
            </a:extLst>
          </p:cNvPr>
          <p:cNvSpPr txBox="1">
            <a:spLocks/>
          </p:cNvSpPr>
          <p:nvPr/>
        </p:nvSpPr>
        <p:spPr>
          <a:xfrm>
            <a:off x="388512" y="4146997"/>
            <a:ext cx="5498206" cy="213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Docente: Fernanda Valdivia García</a:t>
            </a:r>
          </a:p>
        </p:txBody>
      </p:sp>
    </p:spTree>
    <p:extLst>
      <p:ext uri="{BB962C8B-B14F-4D97-AF65-F5344CB8AC3E}">
        <p14:creationId xmlns:p14="http://schemas.microsoft.com/office/powerpoint/2010/main" val="390634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3A5AF-9BB4-4AE5-8CF0-0D3AD921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46" y="365125"/>
            <a:ext cx="9826580" cy="1484804"/>
          </a:xfrm>
        </p:spPr>
        <p:txBody>
          <a:bodyPr>
            <a:normAutofit/>
          </a:bodyPr>
          <a:lstStyle/>
          <a:p>
            <a:r>
              <a:rPr lang="es-CL" sz="6600" dirty="0"/>
              <a:t>PASIAJE MEDITERRANEO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C69B9F7-8429-42DD-A54D-1DD13CFE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1849929"/>
            <a:ext cx="7329019" cy="47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1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Pensando | Vectores, Fotos de Stock y PSD Gratis">
            <a:extLst>
              <a:ext uri="{FF2B5EF4-FFF2-40B4-BE49-F238E27FC236}">
                <a16:creationId xmlns:a16="http://schemas.microsoft.com/office/drawing/2014/main" id="{E27BE035-B9F0-42DE-91D5-C2A126E3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8100" cy="68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E9E1BE-0765-4E03-A539-08DF1AE5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5" y="493914"/>
            <a:ext cx="7430035" cy="1656858"/>
          </a:xfrm>
        </p:spPr>
        <p:txBody>
          <a:bodyPr>
            <a:noAutofit/>
          </a:bodyPr>
          <a:lstStyle/>
          <a:p>
            <a:r>
              <a:rPr lang="es-CL" sz="7200" dirty="0"/>
              <a:t>¿Qué es el Arte?</a:t>
            </a:r>
          </a:p>
        </p:txBody>
      </p:sp>
      <p:pic>
        <p:nvPicPr>
          <p:cNvPr id="1028" name="Picture 4" descr="Las 7 emociones que sentíamos los seres humanos, que ya no existen">
            <a:extLst>
              <a:ext uri="{FF2B5EF4-FFF2-40B4-BE49-F238E27FC236}">
                <a16:creationId xmlns:a16="http://schemas.microsoft.com/office/drawing/2014/main" id="{DA561E45-FE32-4975-A320-0C5F0918F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10550"/>
          <a:stretch/>
        </p:blipFill>
        <p:spPr bwMode="auto">
          <a:xfrm>
            <a:off x="310167" y="2368640"/>
            <a:ext cx="5314618" cy="32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sona Pensando | Vectores, Fotos de Stock y PSD Gratis">
            <a:extLst>
              <a:ext uri="{FF2B5EF4-FFF2-40B4-BE49-F238E27FC236}">
                <a16:creationId xmlns:a16="http://schemas.microsoft.com/office/drawing/2014/main" id="{0BB4E6E4-8D90-4796-B3AC-6400CA72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82"/>
            <a:ext cx="12208100" cy="68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FD6F1F-A94A-4C0A-B74C-2E0394FA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artista expresa mediante la….</a:t>
            </a:r>
          </a:p>
        </p:txBody>
      </p:sp>
      <p:pic>
        <p:nvPicPr>
          <p:cNvPr id="2050" name="Picture 2" descr="Tipos de arte">
            <a:extLst>
              <a:ext uri="{FF2B5EF4-FFF2-40B4-BE49-F238E27FC236}">
                <a16:creationId xmlns:a16="http://schemas.microsoft.com/office/drawing/2014/main" id="{6EA96D3B-641A-41A3-8192-5ED9181E1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3146" r="11498"/>
          <a:stretch/>
        </p:blipFill>
        <p:spPr bwMode="auto">
          <a:xfrm>
            <a:off x="5004952" y="4608537"/>
            <a:ext cx="1236372" cy="20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 HACKS DE PINTURA PARA PRINCIPIANTES QUE DEBES SABER - YouTube">
            <a:extLst>
              <a:ext uri="{FF2B5EF4-FFF2-40B4-BE49-F238E27FC236}">
                <a16:creationId xmlns:a16="http://schemas.microsoft.com/office/drawing/2014/main" id="{5BD4E8CD-F00A-4187-850D-D948EB7C4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50880" b="12488"/>
          <a:stretch/>
        </p:blipFill>
        <p:spPr bwMode="auto">
          <a:xfrm>
            <a:off x="452759" y="3305899"/>
            <a:ext cx="1965658" cy="18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tro - EcuRed">
            <a:extLst>
              <a:ext uri="{FF2B5EF4-FFF2-40B4-BE49-F238E27FC236}">
                <a16:creationId xmlns:a16="http://schemas.microsoft.com/office/drawing/2014/main" id="{B35492F2-6877-4DF4-B4BF-0298A455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5373034"/>
            <a:ext cx="19921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ST: Descubre a cuál cantante latina te pareces más – Beon – Las ...">
            <a:extLst>
              <a:ext uri="{FF2B5EF4-FFF2-40B4-BE49-F238E27FC236}">
                <a16:creationId xmlns:a16="http://schemas.microsoft.com/office/drawing/2014/main" id="{EFAB6C28-D7FA-469A-8D44-419CC1140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3811" r="29781" b="3812"/>
          <a:stretch/>
        </p:blipFill>
        <p:spPr bwMode="auto">
          <a:xfrm>
            <a:off x="2706196" y="2115519"/>
            <a:ext cx="1343139" cy="20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scuela de Arquitectura, Universidad de los Andes / Bermúdez ...">
            <a:extLst>
              <a:ext uri="{FF2B5EF4-FFF2-40B4-BE49-F238E27FC236}">
                <a16:creationId xmlns:a16="http://schemas.microsoft.com/office/drawing/2014/main" id="{F65F1DC4-8690-4579-8190-808B16B1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4" y="4822250"/>
            <a:ext cx="1824362" cy="1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danza y el ballet, las diferencia aquí Tatiana Solovieva ...">
            <a:extLst>
              <a:ext uri="{FF2B5EF4-FFF2-40B4-BE49-F238E27FC236}">
                <a16:creationId xmlns:a16="http://schemas.microsoft.com/office/drawing/2014/main" id="{C80DF732-A17F-4A40-B96F-B4A27770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b="7793"/>
          <a:stretch/>
        </p:blipFill>
        <p:spPr bwMode="auto">
          <a:xfrm>
            <a:off x="589284" y="1314097"/>
            <a:ext cx="1602607" cy="17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ratis: 10 cursos de fotografía online para capturar imágenes ...">
            <a:extLst>
              <a:ext uri="{FF2B5EF4-FFF2-40B4-BE49-F238E27FC236}">
                <a16:creationId xmlns:a16="http://schemas.microsoft.com/office/drawing/2014/main" id="{E883DCF7-7B62-4115-9014-89BE6E1F6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0604"/>
          <a:stretch/>
        </p:blipFill>
        <p:spPr bwMode="auto">
          <a:xfrm>
            <a:off x="4478033" y="1456147"/>
            <a:ext cx="1965659" cy="23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4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sona Pensando | Vectores, Fotos de Stock y PSD Gratis">
            <a:extLst>
              <a:ext uri="{FF2B5EF4-FFF2-40B4-BE49-F238E27FC236}">
                <a16:creationId xmlns:a16="http://schemas.microsoft.com/office/drawing/2014/main" id="{56EE60F7-0A36-4073-8988-9194CDB2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100" cy="68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67E2BD-EE9A-4350-B33D-157469A7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37" y="171942"/>
            <a:ext cx="6021946" cy="2019965"/>
          </a:xfrm>
        </p:spPr>
        <p:txBody>
          <a:bodyPr>
            <a:normAutofit/>
          </a:bodyPr>
          <a:lstStyle/>
          <a:p>
            <a:r>
              <a:rPr lang="es-CL" sz="9600" dirty="0"/>
              <a:t>PINTURA</a:t>
            </a:r>
          </a:p>
        </p:txBody>
      </p:sp>
      <p:pic>
        <p:nvPicPr>
          <p:cNvPr id="3074" name="Picture 2" descr="José María Barreiro | Pintor Artístico">
            <a:extLst>
              <a:ext uri="{FF2B5EF4-FFF2-40B4-BE49-F238E27FC236}">
                <a16:creationId xmlns:a16="http://schemas.microsoft.com/office/drawing/2014/main" id="{2E9059CC-A5E3-4F4B-A830-4B6DA9D7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66" y="1715389"/>
            <a:ext cx="4090115" cy="47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6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349FF-3A17-4BD3-9554-C1D49B75A7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>
            <a:noAutofit/>
          </a:bodyPr>
          <a:lstStyle/>
          <a:p>
            <a:r>
              <a:rPr lang="es-CL" sz="9600" dirty="0"/>
              <a:t>PABLO PICASSO</a:t>
            </a:r>
          </a:p>
        </p:txBody>
      </p:sp>
      <p:pic>
        <p:nvPicPr>
          <p:cNvPr id="9218" name="Picture 2" descr="Foto de Pablo Picasso Adulto">
            <a:extLst>
              <a:ext uri="{FF2B5EF4-FFF2-40B4-BE49-F238E27FC236}">
                <a16:creationId xmlns:a16="http://schemas.microsoft.com/office/drawing/2014/main" id="{4BECC939-9DD7-4305-B533-C360E13D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1859119"/>
            <a:ext cx="3609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418F2-0977-4232-B4AC-3B904BCD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7" y="1807559"/>
            <a:ext cx="3746677" cy="3975055"/>
          </a:xfrm>
        </p:spPr>
        <p:txBody>
          <a:bodyPr>
            <a:noAutofit/>
          </a:bodyPr>
          <a:lstStyle/>
          <a:p>
            <a:r>
              <a:rPr lang="es-CL" sz="6600" dirty="0"/>
              <a:t>LOS TRES </a:t>
            </a:r>
            <a:br>
              <a:rPr lang="es-CL" sz="6600" dirty="0"/>
            </a:br>
            <a:r>
              <a:rPr lang="es-CL" sz="6600" dirty="0"/>
              <a:t>MUSICOS</a:t>
            </a:r>
          </a:p>
        </p:txBody>
      </p:sp>
      <p:pic>
        <p:nvPicPr>
          <p:cNvPr id="6146" name="Picture 2" descr="totenart-los-tres-musicos">
            <a:extLst>
              <a:ext uri="{FF2B5EF4-FFF2-40B4-BE49-F238E27FC236}">
                <a16:creationId xmlns:a16="http://schemas.microsoft.com/office/drawing/2014/main" id="{829D2F0C-D9E3-4A27-8894-725A6BFE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75" y="0"/>
            <a:ext cx="7482625" cy="68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4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16CCB-2A03-4CE6-9C9A-DAAD1D9B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280" y="1846194"/>
            <a:ext cx="6145638" cy="2867472"/>
          </a:xfrm>
        </p:spPr>
        <p:txBody>
          <a:bodyPr>
            <a:noAutofit/>
          </a:bodyPr>
          <a:lstStyle/>
          <a:p>
            <a:pPr algn="ctr"/>
            <a:r>
              <a:rPr lang="es-CL" sz="5400" dirty="0"/>
              <a:t>EL AUTORRETRATO</a:t>
            </a:r>
          </a:p>
        </p:txBody>
      </p:sp>
      <p:pic>
        <p:nvPicPr>
          <p:cNvPr id="8194" name="Picture 2" descr="totenart-autorrertato-picasso">
            <a:extLst>
              <a:ext uri="{FF2B5EF4-FFF2-40B4-BE49-F238E27FC236}">
                <a16:creationId xmlns:a16="http://schemas.microsoft.com/office/drawing/2014/main" id="{43D2F38E-1150-435A-9F34-C4E89488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8372" cy="68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A73B2-96D7-4BFD-8F6E-9DBBF35D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18" y="1781801"/>
            <a:ext cx="4467896" cy="4593241"/>
          </a:xfrm>
        </p:spPr>
        <p:txBody>
          <a:bodyPr>
            <a:normAutofit/>
          </a:bodyPr>
          <a:lstStyle/>
          <a:p>
            <a:pPr algn="ctr"/>
            <a:r>
              <a:rPr lang="es-CL" sz="7200" dirty="0"/>
              <a:t>CHICA FRENTE A UN ESPEJO</a:t>
            </a:r>
          </a:p>
        </p:txBody>
      </p:sp>
      <p:pic>
        <p:nvPicPr>
          <p:cNvPr id="7170" name="Picture 2" descr="totenart-mujer-en-el-espejo">
            <a:extLst>
              <a:ext uri="{FF2B5EF4-FFF2-40B4-BE49-F238E27FC236}">
                <a16:creationId xmlns:a16="http://schemas.microsoft.com/office/drawing/2014/main" id="{EB3777CA-D55E-4EC5-B495-FEBA52D0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0"/>
            <a:ext cx="5868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6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92744-3614-45B4-95EE-3CC69E13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66" y="2515898"/>
            <a:ext cx="5459569" cy="3063875"/>
          </a:xfrm>
        </p:spPr>
        <p:txBody>
          <a:bodyPr>
            <a:normAutofit/>
          </a:bodyPr>
          <a:lstStyle/>
          <a:p>
            <a:pPr algn="ctr"/>
            <a:r>
              <a:rPr lang="es-CL" sz="8800" dirty="0"/>
              <a:t>NIÑO CON PALOMA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E91ABE8-507D-4937-BB46-EC992F07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474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A3921"/>
      </a:dk2>
      <a:lt2>
        <a:srgbClr val="E8E2E5"/>
      </a:lt2>
      <a:accent1>
        <a:srgbClr val="40B67B"/>
      </a:accent1>
      <a:accent2>
        <a:srgbClr val="35B73F"/>
      </a:accent2>
      <a:accent3>
        <a:srgbClr val="66B43F"/>
      </a:accent3>
      <a:accent4>
        <a:srgbClr val="8EAD32"/>
      </a:accent4>
      <a:accent5>
        <a:srgbClr val="B4A03F"/>
      </a:accent5>
      <a:accent6>
        <a:srgbClr val="B76B35"/>
      </a:accent6>
      <a:hlink>
        <a:srgbClr val="86852C"/>
      </a:hlink>
      <a:folHlink>
        <a:srgbClr val="828282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</Words>
  <Application>Microsoft Office PowerPoint</Application>
  <PresentationFormat>Panorámica</PresentationFormat>
  <Paragraphs>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Modern Love</vt:lpstr>
      <vt:lpstr>The Hand</vt:lpstr>
      <vt:lpstr>SketchyVTI</vt:lpstr>
      <vt:lpstr>¿Qué es el ARTE?</vt:lpstr>
      <vt:lpstr>¿Qué es el Arte?</vt:lpstr>
      <vt:lpstr>El artista expresa mediante la….</vt:lpstr>
      <vt:lpstr>PINTURA</vt:lpstr>
      <vt:lpstr>PABLO PICASSO</vt:lpstr>
      <vt:lpstr>LOS TRES  MUSICOS</vt:lpstr>
      <vt:lpstr>EL AUTORRETRATO</vt:lpstr>
      <vt:lpstr>CHICA FRENTE A UN ESPEJO</vt:lpstr>
      <vt:lpstr>NIÑO CON PALOMA</vt:lpstr>
      <vt:lpstr>PASIAJE MEDITERRANEO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Arte?</dc:title>
  <dc:creator>Fernanda</dc:creator>
  <cp:lastModifiedBy>Fernanda</cp:lastModifiedBy>
  <cp:revision>10</cp:revision>
  <dcterms:created xsi:type="dcterms:W3CDTF">2020-05-31T20:17:06Z</dcterms:created>
  <dcterms:modified xsi:type="dcterms:W3CDTF">2020-05-31T21:55:20Z</dcterms:modified>
</cp:coreProperties>
</file>